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72" r:id="rId4"/>
    <p:sldId id="273" r:id="rId5"/>
    <p:sldId id="274" r:id="rId6"/>
    <p:sldId id="275" r:id="rId7"/>
    <p:sldId id="276" r:id="rId8"/>
    <p:sldId id="278" r:id="rId9"/>
    <p:sldId id="277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8" r:id="rId19"/>
    <p:sldId id="289" r:id="rId20"/>
    <p:sldId id="287" r:id="rId21"/>
    <p:sldId id="290" r:id="rId22"/>
    <p:sldId id="291" r:id="rId23"/>
    <p:sldId id="2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505B8-D362-449B-94AC-DD09C187D1F7}" v="229" dt="2023-01-11T02:27:37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uniega" userId="999f7fd1-0dc3-4cba-81fd-6a42a8d75a98" providerId="ADAL" clId="{088505B8-D362-449B-94AC-DD09C187D1F7}"/>
    <pc:docChg chg="modSld">
      <pc:chgData name="Michael Kuniega" userId="999f7fd1-0dc3-4cba-81fd-6a42a8d75a98" providerId="ADAL" clId="{088505B8-D362-449B-94AC-DD09C187D1F7}" dt="2023-01-13T02:00:45.072" v="976" actId="20577"/>
      <pc:docMkLst>
        <pc:docMk/>
      </pc:docMkLst>
      <pc:sldChg chg="modSp mod">
        <pc:chgData name="Michael Kuniega" userId="999f7fd1-0dc3-4cba-81fd-6a42a8d75a98" providerId="ADAL" clId="{088505B8-D362-449B-94AC-DD09C187D1F7}" dt="2023-01-13T02:00:45.072" v="976" actId="20577"/>
        <pc:sldMkLst>
          <pc:docMk/>
          <pc:sldMk cId="622578097" sldId="257"/>
        </pc:sldMkLst>
        <pc:spChg chg="mod">
          <ac:chgData name="Michael Kuniega" userId="999f7fd1-0dc3-4cba-81fd-6a42a8d75a98" providerId="ADAL" clId="{088505B8-D362-449B-94AC-DD09C187D1F7}" dt="2023-01-13T02:00:45.072" v="976" actId="20577"/>
          <ac:spMkLst>
            <pc:docMk/>
            <pc:sldMk cId="622578097" sldId="257"/>
            <ac:spMk id="4" creationId="{582BCDDF-831B-E125-2B39-D345DBBF73B6}"/>
          </ac:spMkLst>
        </pc:spChg>
      </pc:sldChg>
      <pc:sldChg chg="addSp">
        <pc:chgData name="Michael Kuniega" userId="999f7fd1-0dc3-4cba-81fd-6a42a8d75a98" providerId="ADAL" clId="{088505B8-D362-449B-94AC-DD09C187D1F7}" dt="2023-01-11T01:44:27.635" v="0"/>
        <pc:sldMkLst>
          <pc:docMk/>
          <pc:sldMk cId="3493302037" sldId="271"/>
        </pc:sldMkLst>
        <pc:inkChg chg="add">
          <ac:chgData name="Michael Kuniega" userId="999f7fd1-0dc3-4cba-81fd-6a42a8d75a98" providerId="ADAL" clId="{088505B8-D362-449B-94AC-DD09C187D1F7}" dt="2023-01-11T01:44:27.635" v="0"/>
          <ac:inkMkLst>
            <pc:docMk/>
            <pc:sldMk cId="3493302037" sldId="271"/>
            <ac:inkMk id="4" creationId="{A7626849-734E-C171-3D8C-DC5FAFF4A1EE}"/>
          </ac:inkMkLst>
        </pc:inkChg>
      </pc:sldChg>
      <pc:sldChg chg="addSp">
        <pc:chgData name="Michael Kuniega" userId="999f7fd1-0dc3-4cba-81fd-6a42a8d75a98" providerId="ADAL" clId="{088505B8-D362-449B-94AC-DD09C187D1F7}" dt="2023-01-11T01:44:27.635" v="0"/>
        <pc:sldMkLst>
          <pc:docMk/>
          <pc:sldMk cId="59377416" sldId="272"/>
        </pc:sldMkLst>
        <pc:inkChg chg="add">
          <ac:chgData name="Michael Kuniega" userId="999f7fd1-0dc3-4cba-81fd-6a42a8d75a98" providerId="ADAL" clId="{088505B8-D362-449B-94AC-DD09C187D1F7}" dt="2023-01-11T01:44:27.635" v="0"/>
          <ac:inkMkLst>
            <pc:docMk/>
            <pc:sldMk cId="59377416" sldId="272"/>
            <ac:inkMk id="2" creationId="{B41ECD6B-7F66-359E-0A1D-3FE1B0CED2BE}"/>
          </ac:inkMkLst>
        </pc:inkChg>
      </pc:sldChg>
      <pc:sldChg chg="addSp">
        <pc:chgData name="Michael Kuniega" userId="999f7fd1-0dc3-4cba-81fd-6a42a8d75a98" providerId="ADAL" clId="{088505B8-D362-449B-94AC-DD09C187D1F7}" dt="2023-01-11T01:44:27.635" v="0"/>
        <pc:sldMkLst>
          <pc:docMk/>
          <pc:sldMk cId="3029924348" sldId="273"/>
        </pc:sldMkLst>
        <pc:inkChg chg="add">
          <ac:chgData name="Michael Kuniega" userId="999f7fd1-0dc3-4cba-81fd-6a42a8d75a98" providerId="ADAL" clId="{088505B8-D362-449B-94AC-DD09C187D1F7}" dt="2023-01-11T01:44:27.635" v="0"/>
          <ac:inkMkLst>
            <pc:docMk/>
            <pc:sldMk cId="3029924348" sldId="273"/>
            <ac:inkMk id="2" creationId="{10238428-CA02-99F8-D692-4A3B89B43078}"/>
          </ac:inkMkLst>
        </pc:inkChg>
      </pc:sldChg>
      <pc:sldChg chg="addSp delSp modSp mod">
        <pc:chgData name="Michael Kuniega" userId="999f7fd1-0dc3-4cba-81fd-6a42a8d75a98" providerId="ADAL" clId="{088505B8-D362-449B-94AC-DD09C187D1F7}" dt="2023-01-11T01:49:48.359" v="11"/>
        <pc:sldMkLst>
          <pc:docMk/>
          <pc:sldMk cId="2307765531" sldId="274"/>
        </pc:sldMkLst>
        <pc:inkChg chg="add mod">
          <ac:chgData name="Michael Kuniega" userId="999f7fd1-0dc3-4cba-81fd-6a42a8d75a98" providerId="ADAL" clId="{088505B8-D362-449B-94AC-DD09C187D1F7}" dt="2023-01-11T01:48:23.160" v="10"/>
          <ac:inkMkLst>
            <pc:docMk/>
            <pc:sldMk cId="2307765531" sldId="274"/>
            <ac:inkMk id="2" creationId="{007E76BA-618B-2038-2BB4-95062EF1C7BA}"/>
          </ac:inkMkLst>
        </pc:inkChg>
        <pc:inkChg chg="add del">
          <ac:chgData name="Michael Kuniega" userId="999f7fd1-0dc3-4cba-81fd-6a42a8d75a98" providerId="ADAL" clId="{088505B8-D362-449B-94AC-DD09C187D1F7}" dt="2023-01-11T01:47:54.543" v="4"/>
          <ac:inkMkLst>
            <pc:docMk/>
            <pc:sldMk cId="2307765531" sldId="274"/>
            <ac:inkMk id="3" creationId="{E856FE45-FDB1-7B7D-1876-B6EBDF853EF6}"/>
          </ac:inkMkLst>
        </pc:inkChg>
        <pc:inkChg chg="add">
          <ac:chgData name="Michael Kuniega" userId="999f7fd1-0dc3-4cba-81fd-6a42a8d75a98" providerId="ADAL" clId="{088505B8-D362-449B-94AC-DD09C187D1F7}" dt="2023-01-11T01:49:48.359" v="11"/>
          <ac:inkMkLst>
            <pc:docMk/>
            <pc:sldMk cId="2307765531" sldId="274"/>
            <ac:inkMk id="4" creationId="{03B080B2-260C-F9FC-A778-065C01C28B7A}"/>
          </ac:inkMkLst>
        </pc:inkChg>
      </pc:sldChg>
      <pc:sldChg chg="addSp">
        <pc:chgData name="Michael Kuniega" userId="999f7fd1-0dc3-4cba-81fd-6a42a8d75a98" providerId="ADAL" clId="{088505B8-D362-449B-94AC-DD09C187D1F7}" dt="2023-01-11T01:56:18.263" v="12"/>
        <pc:sldMkLst>
          <pc:docMk/>
          <pc:sldMk cId="2193269201" sldId="276"/>
        </pc:sldMkLst>
        <pc:inkChg chg="add">
          <ac:chgData name="Michael Kuniega" userId="999f7fd1-0dc3-4cba-81fd-6a42a8d75a98" providerId="ADAL" clId="{088505B8-D362-449B-94AC-DD09C187D1F7}" dt="2023-01-11T01:56:18.263" v="12"/>
          <ac:inkMkLst>
            <pc:docMk/>
            <pc:sldMk cId="2193269201" sldId="276"/>
            <ac:inkMk id="2" creationId="{22FDD8B1-4FD8-7458-4BF4-2D14C6F1AA24}"/>
          </ac:inkMkLst>
        </pc:inkChg>
      </pc:sldChg>
      <pc:sldChg chg="addSp">
        <pc:chgData name="Michael Kuniega" userId="999f7fd1-0dc3-4cba-81fd-6a42a8d75a98" providerId="ADAL" clId="{088505B8-D362-449B-94AC-DD09C187D1F7}" dt="2023-01-11T01:56:18.263" v="12"/>
        <pc:sldMkLst>
          <pc:docMk/>
          <pc:sldMk cId="4013673493" sldId="277"/>
        </pc:sldMkLst>
        <pc:inkChg chg="add">
          <ac:chgData name="Michael Kuniega" userId="999f7fd1-0dc3-4cba-81fd-6a42a8d75a98" providerId="ADAL" clId="{088505B8-D362-449B-94AC-DD09C187D1F7}" dt="2023-01-11T01:56:18.263" v="12"/>
          <ac:inkMkLst>
            <pc:docMk/>
            <pc:sldMk cId="4013673493" sldId="277"/>
            <ac:inkMk id="2" creationId="{8E7056DC-C43F-CB10-8418-6F122D81BEF3}"/>
          </ac:inkMkLst>
        </pc:inkChg>
      </pc:sldChg>
      <pc:sldChg chg="addSp">
        <pc:chgData name="Michael Kuniega" userId="999f7fd1-0dc3-4cba-81fd-6a42a8d75a98" providerId="ADAL" clId="{088505B8-D362-449B-94AC-DD09C187D1F7}" dt="2023-01-11T01:56:18.263" v="12"/>
        <pc:sldMkLst>
          <pc:docMk/>
          <pc:sldMk cId="2883069689" sldId="278"/>
        </pc:sldMkLst>
        <pc:inkChg chg="add">
          <ac:chgData name="Michael Kuniega" userId="999f7fd1-0dc3-4cba-81fd-6a42a8d75a98" providerId="ADAL" clId="{088505B8-D362-449B-94AC-DD09C187D1F7}" dt="2023-01-11T01:56:18.263" v="12"/>
          <ac:inkMkLst>
            <pc:docMk/>
            <pc:sldMk cId="2883069689" sldId="278"/>
            <ac:inkMk id="2" creationId="{3C6A3245-B1FC-B7B0-C7C7-8ACD3E6CD19B}"/>
          </ac:inkMkLst>
        </pc:inkChg>
      </pc:sldChg>
      <pc:sldChg chg="addSp">
        <pc:chgData name="Michael Kuniega" userId="999f7fd1-0dc3-4cba-81fd-6a42a8d75a98" providerId="ADAL" clId="{088505B8-D362-449B-94AC-DD09C187D1F7}" dt="2023-01-11T02:01:28.702" v="13"/>
        <pc:sldMkLst>
          <pc:docMk/>
          <pc:sldMk cId="3667293594" sldId="280"/>
        </pc:sldMkLst>
        <pc:inkChg chg="add">
          <ac:chgData name="Michael Kuniega" userId="999f7fd1-0dc3-4cba-81fd-6a42a8d75a98" providerId="ADAL" clId="{088505B8-D362-449B-94AC-DD09C187D1F7}" dt="2023-01-11T02:01:28.702" v="13"/>
          <ac:inkMkLst>
            <pc:docMk/>
            <pc:sldMk cId="3667293594" sldId="280"/>
            <ac:inkMk id="2" creationId="{9DE536E7-B03D-65FF-3B22-20CAE5943FA3}"/>
          </ac:inkMkLst>
        </pc:inkChg>
      </pc:sldChg>
      <pc:sldChg chg="addSp">
        <pc:chgData name="Michael Kuniega" userId="999f7fd1-0dc3-4cba-81fd-6a42a8d75a98" providerId="ADAL" clId="{088505B8-D362-449B-94AC-DD09C187D1F7}" dt="2023-01-11T02:01:28.702" v="13"/>
        <pc:sldMkLst>
          <pc:docMk/>
          <pc:sldMk cId="1664473923" sldId="281"/>
        </pc:sldMkLst>
        <pc:inkChg chg="add">
          <ac:chgData name="Michael Kuniega" userId="999f7fd1-0dc3-4cba-81fd-6a42a8d75a98" providerId="ADAL" clId="{088505B8-D362-449B-94AC-DD09C187D1F7}" dt="2023-01-11T02:01:28.702" v="13"/>
          <ac:inkMkLst>
            <pc:docMk/>
            <pc:sldMk cId="1664473923" sldId="281"/>
            <ac:inkMk id="2" creationId="{164B7B9A-AD12-40B4-61FF-F28F8FA2FDB6}"/>
          </ac:inkMkLst>
        </pc:inkChg>
      </pc:sldChg>
      <pc:sldChg chg="addSp delSp modSp mod">
        <pc:chgData name="Michael Kuniega" userId="999f7fd1-0dc3-4cba-81fd-6a42a8d75a98" providerId="ADAL" clId="{088505B8-D362-449B-94AC-DD09C187D1F7}" dt="2023-01-11T02:05:20.441" v="222"/>
        <pc:sldMkLst>
          <pc:docMk/>
          <pc:sldMk cId="187310785" sldId="282"/>
        </pc:sldMkLst>
        <pc:grpChg chg="del mod">
          <ac:chgData name="Michael Kuniega" userId="999f7fd1-0dc3-4cba-81fd-6a42a8d75a98" providerId="ADAL" clId="{088505B8-D362-449B-94AC-DD09C187D1F7}" dt="2023-01-11T02:03:05.896" v="63"/>
          <ac:grpSpMkLst>
            <pc:docMk/>
            <pc:sldMk cId="187310785" sldId="282"/>
            <ac:grpSpMk id="9" creationId="{36F6932A-BBFA-0B55-2DE1-75745E380B3F}"/>
          </ac:grpSpMkLst>
        </pc:grpChg>
        <pc:grpChg chg="del mod">
          <ac:chgData name="Michael Kuniega" userId="999f7fd1-0dc3-4cba-81fd-6a42a8d75a98" providerId="ADAL" clId="{088505B8-D362-449B-94AC-DD09C187D1F7}" dt="2023-01-11T02:02:41.790" v="29"/>
          <ac:grpSpMkLst>
            <pc:docMk/>
            <pc:sldMk cId="187310785" sldId="282"/>
            <ac:grpSpMk id="14" creationId="{D09B0E2C-A408-F803-07D2-01C3C7D99B33}"/>
          </ac:grpSpMkLst>
        </pc:grpChg>
        <pc:grpChg chg="del mod">
          <ac:chgData name="Michael Kuniega" userId="999f7fd1-0dc3-4cba-81fd-6a42a8d75a98" providerId="ADAL" clId="{088505B8-D362-449B-94AC-DD09C187D1F7}" dt="2023-01-11T02:02:43.896" v="35"/>
          <ac:grpSpMkLst>
            <pc:docMk/>
            <pc:sldMk cId="187310785" sldId="282"/>
            <ac:grpSpMk id="16" creationId="{F2A5993D-A6AD-BE09-D682-2A3DA7B70003}"/>
          </ac:grpSpMkLst>
        </pc:grpChg>
        <pc:grpChg chg="del mod">
          <ac:chgData name="Michael Kuniega" userId="999f7fd1-0dc3-4cba-81fd-6a42a8d75a98" providerId="ADAL" clId="{088505B8-D362-449B-94AC-DD09C187D1F7}" dt="2023-01-11T02:03:05.896" v="63"/>
          <ac:grpSpMkLst>
            <pc:docMk/>
            <pc:sldMk cId="187310785" sldId="282"/>
            <ac:grpSpMk id="22" creationId="{E39159FC-DF9E-3CD9-F4BC-D1A747FBE28C}"/>
          </ac:grpSpMkLst>
        </pc:grpChg>
        <pc:grpChg chg="del mod">
          <ac:chgData name="Michael Kuniega" userId="999f7fd1-0dc3-4cba-81fd-6a42a8d75a98" providerId="ADAL" clId="{088505B8-D362-449B-94AC-DD09C187D1F7}" dt="2023-01-11T02:03:05.896" v="63"/>
          <ac:grpSpMkLst>
            <pc:docMk/>
            <pc:sldMk cId="187310785" sldId="282"/>
            <ac:grpSpMk id="31" creationId="{EACF20F8-5A59-7D85-9059-AE06D4237292}"/>
          </ac:grpSpMkLst>
        </pc:grpChg>
        <pc:grpChg chg="del mod">
          <ac:chgData name="Michael Kuniega" userId="999f7fd1-0dc3-4cba-81fd-6a42a8d75a98" providerId="ADAL" clId="{088505B8-D362-449B-94AC-DD09C187D1F7}" dt="2023-01-11T02:03:01.418" v="61"/>
          <ac:grpSpMkLst>
            <pc:docMk/>
            <pc:sldMk cId="187310785" sldId="282"/>
            <ac:grpSpMk id="39" creationId="{E558EE41-E216-185D-A743-1AB067EEB9CC}"/>
          </ac:grpSpMkLst>
        </pc:grpChg>
        <pc:grpChg chg="del mod">
          <ac:chgData name="Michael Kuniega" userId="999f7fd1-0dc3-4cba-81fd-6a42a8d75a98" providerId="ADAL" clId="{088505B8-D362-449B-94AC-DD09C187D1F7}" dt="2023-01-11T02:03:05.896" v="63"/>
          <ac:grpSpMkLst>
            <pc:docMk/>
            <pc:sldMk cId="187310785" sldId="282"/>
            <ac:grpSpMk id="47" creationId="{AFB07215-20AA-E27A-C331-97BC05A65841}"/>
          </ac:grpSpMkLst>
        </pc:grpChg>
        <pc:grpChg chg="del mod">
          <ac:chgData name="Michael Kuniega" userId="999f7fd1-0dc3-4cba-81fd-6a42a8d75a98" providerId="ADAL" clId="{088505B8-D362-449B-94AC-DD09C187D1F7}" dt="2023-01-11T02:03:10.879" v="74"/>
          <ac:grpSpMkLst>
            <pc:docMk/>
            <pc:sldMk cId="187310785" sldId="282"/>
            <ac:grpSpMk id="49" creationId="{1EF4DD02-9ACD-7ADE-2F89-3D7F20DBDF2C}"/>
          </ac:grpSpMkLst>
        </pc:grpChg>
        <pc:grpChg chg="mod">
          <ac:chgData name="Michael Kuniega" userId="999f7fd1-0dc3-4cba-81fd-6a42a8d75a98" providerId="ADAL" clId="{088505B8-D362-449B-94AC-DD09C187D1F7}" dt="2023-01-11T02:03:10.879" v="74"/>
          <ac:grpSpMkLst>
            <pc:docMk/>
            <pc:sldMk cId="187310785" sldId="282"/>
            <ac:grpSpMk id="60" creationId="{0FE1B426-CBB1-CB2C-C913-CAF65B43FE35}"/>
          </ac:grpSpMkLst>
        </pc:grpChg>
        <pc:grpChg chg="del mod">
          <ac:chgData name="Michael Kuniega" userId="999f7fd1-0dc3-4cba-81fd-6a42a8d75a98" providerId="ADAL" clId="{088505B8-D362-449B-94AC-DD09C187D1F7}" dt="2023-01-11T02:03:28.007" v="96"/>
          <ac:grpSpMkLst>
            <pc:docMk/>
            <pc:sldMk cId="187310785" sldId="282"/>
            <ac:grpSpMk id="68" creationId="{B49010E5-FBCC-120A-9EFB-B076A1E756AB}"/>
          </ac:grpSpMkLst>
        </pc:grpChg>
        <pc:grpChg chg="del mod">
          <ac:chgData name="Michael Kuniega" userId="999f7fd1-0dc3-4cba-81fd-6a42a8d75a98" providerId="ADAL" clId="{088505B8-D362-449B-94AC-DD09C187D1F7}" dt="2023-01-11T02:03:35.999" v="106"/>
          <ac:grpSpMkLst>
            <pc:docMk/>
            <pc:sldMk cId="187310785" sldId="282"/>
            <ac:grpSpMk id="82" creationId="{EDDA9437-707B-5E6C-7981-F3B4EAE3091D}"/>
          </ac:grpSpMkLst>
        </pc:grpChg>
        <pc:grpChg chg="del mod">
          <ac:chgData name="Michael Kuniega" userId="999f7fd1-0dc3-4cba-81fd-6a42a8d75a98" providerId="ADAL" clId="{088505B8-D362-449B-94AC-DD09C187D1F7}" dt="2023-01-11T02:03:47.388" v="124"/>
          <ac:grpSpMkLst>
            <pc:docMk/>
            <pc:sldMk cId="187310785" sldId="282"/>
            <ac:grpSpMk id="92" creationId="{728BC1F0-4988-F4B2-E55B-187CBBF4204D}"/>
          </ac:grpSpMkLst>
        </pc:grpChg>
        <pc:grpChg chg="del mod">
          <ac:chgData name="Michael Kuniega" userId="999f7fd1-0dc3-4cba-81fd-6a42a8d75a98" providerId="ADAL" clId="{088505B8-D362-449B-94AC-DD09C187D1F7}" dt="2023-01-11T02:03:47.388" v="124"/>
          <ac:grpSpMkLst>
            <pc:docMk/>
            <pc:sldMk cId="187310785" sldId="282"/>
            <ac:grpSpMk id="100" creationId="{AA0DC4DD-14BE-3D25-7A5E-920523DE71C9}"/>
          </ac:grpSpMkLst>
        </pc:grpChg>
        <pc:grpChg chg="del mod">
          <ac:chgData name="Michael Kuniega" userId="999f7fd1-0dc3-4cba-81fd-6a42a8d75a98" providerId="ADAL" clId="{088505B8-D362-449B-94AC-DD09C187D1F7}" dt="2023-01-11T02:03:55.316" v="133"/>
          <ac:grpSpMkLst>
            <pc:docMk/>
            <pc:sldMk cId="187310785" sldId="282"/>
            <ac:grpSpMk id="106" creationId="{5E759626-0541-1CA0-292A-67549D5287C9}"/>
          </ac:grpSpMkLst>
        </pc:grpChg>
        <pc:grpChg chg="mod">
          <ac:chgData name="Michael Kuniega" userId="999f7fd1-0dc3-4cba-81fd-6a42a8d75a98" providerId="ADAL" clId="{088505B8-D362-449B-94AC-DD09C187D1F7}" dt="2023-01-11T02:03:55.316" v="133"/>
          <ac:grpSpMkLst>
            <pc:docMk/>
            <pc:sldMk cId="187310785" sldId="282"/>
            <ac:grpSpMk id="114" creationId="{A0F31709-6F8E-B09C-7D08-EBB0153B5C64}"/>
          </ac:grpSpMkLst>
        </pc:grpChg>
        <pc:grpChg chg="del mod">
          <ac:chgData name="Michael Kuniega" userId="999f7fd1-0dc3-4cba-81fd-6a42a8d75a98" providerId="ADAL" clId="{088505B8-D362-449B-94AC-DD09C187D1F7}" dt="2023-01-11T02:04:53.034" v="176"/>
          <ac:grpSpMkLst>
            <pc:docMk/>
            <pc:sldMk cId="187310785" sldId="282"/>
            <ac:grpSpMk id="126" creationId="{97D61969-7ACD-546C-095F-2E0D38ADB489}"/>
          </ac:grpSpMkLst>
        </pc:grpChg>
        <pc:grpChg chg="del mod">
          <ac:chgData name="Michael Kuniega" userId="999f7fd1-0dc3-4cba-81fd-6a42a8d75a98" providerId="ADAL" clId="{088505B8-D362-449B-94AC-DD09C187D1F7}" dt="2023-01-11T02:04:53.034" v="176"/>
          <ac:grpSpMkLst>
            <pc:docMk/>
            <pc:sldMk cId="187310785" sldId="282"/>
            <ac:grpSpMk id="129" creationId="{0661759C-E932-F15D-45BE-99730061A09B}"/>
          </ac:grpSpMkLst>
        </pc:grpChg>
        <pc:grpChg chg="mod">
          <ac:chgData name="Michael Kuniega" userId="999f7fd1-0dc3-4cba-81fd-6a42a8d75a98" providerId="ADAL" clId="{088505B8-D362-449B-94AC-DD09C187D1F7}" dt="2023-01-11T02:04:53.034" v="176"/>
          <ac:grpSpMkLst>
            <pc:docMk/>
            <pc:sldMk cId="187310785" sldId="282"/>
            <ac:grpSpMk id="154" creationId="{CF396594-4C0F-C6AF-5F1B-3F046D91CD0A}"/>
          </ac:grpSpMkLst>
        </pc:grpChg>
        <pc:grpChg chg="del mod">
          <ac:chgData name="Michael Kuniega" userId="999f7fd1-0dc3-4cba-81fd-6a42a8d75a98" providerId="ADAL" clId="{088505B8-D362-449B-94AC-DD09C187D1F7}" dt="2023-01-11T02:05:05.203" v="196"/>
          <ac:grpSpMkLst>
            <pc:docMk/>
            <pc:sldMk cId="187310785" sldId="282"/>
            <ac:grpSpMk id="163" creationId="{9416093D-1080-DAF7-1690-D8D4BC5B1ACE}"/>
          </ac:grpSpMkLst>
        </pc:grpChg>
        <pc:grpChg chg="del mod">
          <ac:chgData name="Michael Kuniega" userId="999f7fd1-0dc3-4cba-81fd-6a42a8d75a98" providerId="ADAL" clId="{088505B8-D362-449B-94AC-DD09C187D1F7}" dt="2023-01-11T02:05:09.254" v="204"/>
          <ac:grpSpMkLst>
            <pc:docMk/>
            <pc:sldMk cId="187310785" sldId="282"/>
            <ac:grpSpMk id="174" creationId="{54D2EE41-014B-C80B-6009-6CF07C2A8186}"/>
          </ac:grpSpMkLst>
        </pc:grpChg>
        <pc:grpChg chg="del mod">
          <ac:chgData name="Michael Kuniega" userId="999f7fd1-0dc3-4cba-81fd-6a42a8d75a98" providerId="ADAL" clId="{088505B8-D362-449B-94AC-DD09C187D1F7}" dt="2023-01-11T02:05:11.244" v="206"/>
          <ac:grpSpMkLst>
            <pc:docMk/>
            <pc:sldMk cId="187310785" sldId="282"/>
            <ac:grpSpMk id="182" creationId="{F8E34DEE-F815-E0DF-3AF9-C0040AF2B894}"/>
          </ac:grpSpMkLst>
        </pc:grpChg>
        <pc:grpChg chg="del mod">
          <ac:chgData name="Michael Kuniega" userId="999f7fd1-0dc3-4cba-81fd-6a42a8d75a98" providerId="ADAL" clId="{088505B8-D362-449B-94AC-DD09C187D1F7}" dt="2023-01-11T02:05:15.329" v="217"/>
          <ac:grpSpMkLst>
            <pc:docMk/>
            <pc:sldMk cId="187310785" sldId="282"/>
            <ac:grpSpMk id="184" creationId="{380076FB-2379-3A9E-FCB8-EA53DF19BBA8}"/>
          </ac:grpSpMkLst>
        </pc:grpChg>
        <pc:grpChg chg="del mod">
          <ac:chgData name="Michael Kuniega" userId="999f7fd1-0dc3-4cba-81fd-6a42a8d75a98" providerId="ADAL" clId="{088505B8-D362-449B-94AC-DD09C187D1F7}" dt="2023-01-11T02:05:19.167" v="220"/>
          <ac:grpSpMkLst>
            <pc:docMk/>
            <pc:sldMk cId="187310785" sldId="282"/>
            <ac:grpSpMk id="195" creationId="{B3595E9C-74D9-14BB-54A9-9CE073A443AC}"/>
          </ac:grpSpMkLst>
        </pc:grpChg>
        <pc:grpChg chg="del mod">
          <ac:chgData name="Michael Kuniega" userId="999f7fd1-0dc3-4cba-81fd-6a42a8d75a98" providerId="ADAL" clId="{088505B8-D362-449B-94AC-DD09C187D1F7}" dt="2023-01-11T02:05:20.441" v="222"/>
          <ac:grpSpMkLst>
            <pc:docMk/>
            <pc:sldMk cId="187310785" sldId="282"/>
            <ac:grpSpMk id="198" creationId="{356E69B8-A0D8-6A49-AFC2-619AD5D04CFE}"/>
          </ac:grpSpMkLst>
        </pc:grpChg>
        <pc:grpChg chg="mod">
          <ac:chgData name="Michael Kuniega" userId="999f7fd1-0dc3-4cba-81fd-6a42a8d75a98" providerId="ADAL" clId="{088505B8-D362-449B-94AC-DD09C187D1F7}" dt="2023-01-11T02:05:20.441" v="222"/>
          <ac:grpSpMkLst>
            <pc:docMk/>
            <pc:sldMk cId="187310785" sldId="282"/>
            <ac:grpSpMk id="200" creationId="{B69159C8-4629-BF23-2071-FBDEF1AED0C1}"/>
          </ac:grpSpMkLst>
        </pc:grpChg>
        <pc:inkChg chg="add del mod">
          <ac:chgData name="Michael Kuniega" userId="999f7fd1-0dc3-4cba-81fd-6a42a8d75a98" providerId="ADAL" clId="{088505B8-D362-449B-94AC-DD09C187D1F7}" dt="2023-01-11T02:02:45.045" v="36"/>
          <ac:inkMkLst>
            <pc:docMk/>
            <pc:sldMk cId="187310785" sldId="282"/>
            <ac:inkMk id="2" creationId="{CFEC68A8-4C64-C179-9DC6-98D61163241D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3" creationId="{C8265E76-34F9-E832-D7EC-65804C7189EC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4" creationId="{2E4E5B95-905F-C3A2-524F-CF0F2C4BB0F0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5" creationId="{531CEAEF-6C7B-E77E-9319-D714A29D4B9C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6" creationId="{0282A29D-C6C5-3299-E619-F267C569D834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8" creationId="{15557862-10C2-F8B2-A232-06158B5790A0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11" creationId="{C3EE0F11-7DAA-E710-C1D1-A7A3BCB7C22C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12" creationId="{DD7E1AD3-39E1-67DE-FB73-FAFA6C8CB931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13" creationId="{5900BBF2-02DA-5F38-16F4-489884917B37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15" creationId="{02469F08-DB0E-9D7E-F699-727220C17D04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17" creationId="{602DA49E-7FC7-9742-1A7D-6F86FA31E698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18" creationId="{4DB9B509-7C59-B7B1-D9BB-B4905DED80B4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19" creationId="{DDA88393-034B-17F2-A803-DC9E62BA37A8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20" creationId="{E7B9DE63-0C6D-E58E-600C-B8C0CC4841A2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21" creationId="{12101344-DD21-C28C-833B-6D680E83D7ED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23" creationId="{6F057F71-0302-0288-5139-9428BBD4EA23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24" creationId="{788EC928-8E6A-21D2-524C-8CE6AA91F55A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25" creationId="{BB789191-E238-3DEE-804D-05B78E559D6F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26" creationId="{AC20A7A9-60A0-E557-141D-E715B4A768C6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27" creationId="{41501463-75D0-3F22-6269-4DF64982429B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28" creationId="{E1BEA13A-B1BE-14A5-FF68-36A437104F93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29" creationId="{04A578C2-0C42-87BB-3653-8DF989BAC7A9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30" creationId="{53916997-7FC1-5BA6-D361-0C123F8F404E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32" creationId="{9442828A-9DA4-BD46-7DA4-AA9EA43A6A21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33" creationId="{DA60441E-0696-500C-7A7C-F6F93C682D66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34" creationId="{CCD76C6D-B66D-F2A8-4F90-CE1B55447282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35" creationId="{2B8DB06D-8BED-DB05-F37C-70A683805537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36" creationId="{4AC7A1C5-690F-940C-8A30-F264EAA993FD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37" creationId="{BAB52BB4-9A3E-1E62-68EC-6569118285D3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38" creationId="{59F25B29-C2A8-E2B7-58FC-C2D24091E20F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40" creationId="{86267F04-CD3F-09B6-E90C-75395A6D8EFD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41" creationId="{414E30DF-2293-6E2B-4F5A-3F67CC1EC79B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42" creationId="{59823F8F-4550-48B8-F1A7-A55CBA8CED22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43" creationId="{396C7EA4-F334-EFDF-E5FD-BCECDA48E361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44" creationId="{975A452B-E952-B54B-76E7-50D35E362EE9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45" creationId="{50CC93D8-6B60-BB59-4ABF-1B825AD9F9AA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46" creationId="{C027F8D2-113E-72C0-7ED4-1F093FAF33BF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48" creationId="{26E57984-83C6-F40A-077A-8231AA8F5387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50" creationId="{8C01F71F-BB30-485E-A2F9-70B05A45416A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51" creationId="{EF9DD3FD-EDCE-E37E-7A41-C852349D29CD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52" creationId="{F80D6B45-16A7-ECB6-3DC8-766E32A63BB3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53" creationId="{80F76C14-E0EF-D096-CBB9-9937CD97FA4C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54" creationId="{74D30D0F-56D3-A613-B4D4-51E91E52D89D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55" creationId="{9B9F15C6-7058-8F88-3DC7-9E2C85FE6275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56" creationId="{211ED961-9D70-CE8C-915C-D814AFC56B9E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57" creationId="{BB2EE77F-7271-CF84-8B22-136E6AC77107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58" creationId="{2A769A0B-1572-9E25-09E3-12272F52693E}"/>
          </ac:inkMkLst>
        </pc:inkChg>
        <pc:inkChg chg="add mod">
          <ac:chgData name="Michael Kuniega" userId="999f7fd1-0dc3-4cba-81fd-6a42a8d75a98" providerId="ADAL" clId="{088505B8-D362-449B-94AC-DD09C187D1F7}" dt="2023-01-11T02:03:10.879" v="74"/>
          <ac:inkMkLst>
            <pc:docMk/>
            <pc:sldMk cId="187310785" sldId="282"/>
            <ac:inkMk id="59" creationId="{512FE47F-7D0A-4A9B-B6BF-AF10D89E5FA7}"/>
          </ac:inkMkLst>
        </pc:inkChg>
        <pc:inkChg chg="add">
          <ac:chgData name="Michael Kuniega" userId="999f7fd1-0dc3-4cba-81fd-6a42a8d75a98" providerId="ADAL" clId="{088505B8-D362-449B-94AC-DD09C187D1F7}" dt="2023-01-11T02:03:11.241" v="75" actId="9405"/>
          <ac:inkMkLst>
            <pc:docMk/>
            <pc:sldMk cId="187310785" sldId="282"/>
            <ac:inkMk id="61" creationId="{7A7AE372-BE7C-18A0-5699-ED21035E4C3E}"/>
          </ac:inkMkLst>
        </pc:inkChg>
        <pc:inkChg chg="add">
          <ac:chgData name="Michael Kuniega" userId="999f7fd1-0dc3-4cba-81fd-6a42a8d75a98" providerId="ADAL" clId="{088505B8-D362-449B-94AC-DD09C187D1F7}" dt="2023-01-11T02:03:11.623" v="76" actId="9405"/>
          <ac:inkMkLst>
            <pc:docMk/>
            <pc:sldMk cId="187310785" sldId="282"/>
            <ac:inkMk id="62" creationId="{75821480-63B3-A7CC-ECA4-81EEF5C96D9A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63" creationId="{DCEFF12B-7DDA-FBE6-5EEC-92462DDD2BD9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64" creationId="{439BBEAC-E1BE-6C27-0D5A-D798F5BE7A0B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65" creationId="{4AB8DD56-6E43-C150-B99E-2DBB4FC59A74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66" creationId="{AC3C4080-0B45-7793-ED6D-12207F2FB644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67" creationId="{CD6FF08B-45E7-A5A8-7308-7B59AA133E20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69" creationId="{9BB7717C-25E5-5838-CF4C-70CDF80972D2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70" creationId="{6747DE85-25A6-033D-0836-712DB17BC575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71" creationId="{172E9FD5-2145-C3E7-8F7E-533D5E4CF21A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72" creationId="{E3337668-92E2-134F-78C3-FB67BE0B050E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73" creationId="{25BD38B1-C78A-E1A7-97BC-C83AC83964A5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74" creationId="{795041C0-B39C-4ABF-A578-C96BEEE894AB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75" creationId="{13414DB4-DF35-1004-69C5-C1F18739A283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76" creationId="{D8F0AA91-5D74-636A-2E5D-8C0C4D895754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77" creationId="{4FCFBCCA-1D1C-FE44-AF82-808497243E59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78" creationId="{F35A19DA-3C5B-EA6D-9B4F-45565ED8401E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79" creationId="{30C17777-1ECD-3629-199D-5CC2766348F9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80" creationId="{CB6F1FA2-1F1B-D877-B831-5D05832B7C14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81" creationId="{8162D740-D34D-3FCE-5439-B50936C70B78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83" creationId="{19A7261A-499A-8906-4861-4158FF4000CC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84" creationId="{5F658932-C027-EFF2-880C-E88B39AE4553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85" creationId="{9B013C6A-5EDD-4205-8C18-555A2977DD0D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86" creationId="{662B8DCD-9967-A412-3E1F-3A510FB0480A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87" creationId="{38A43E65-ACB1-F48A-431D-96A7ADF3B10C}"/>
          </ac:inkMkLst>
        </pc:inkChg>
        <pc:inkChg chg="add del mod">
          <ac:chgData name="Michael Kuniega" userId="999f7fd1-0dc3-4cba-81fd-6a42a8d75a98" providerId="ADAL" clId="{088505B8-D362-449B-94AC-DD09C187D1F7}" dt="2023-01-11T02:03:37.297" v="110"/>
          <ac:inkMkLst>
            <pc:docMk/>
            <pc:sldMk cId="187310785" sldId="282"/>
            <ac:inkMk id="88" creationId="{C0B4981C-6CA9-12C9-90E4-82970355DFE5}"/>
          </ac:inkMkLst>
        </pc:inkChg>
        <pc:inkChg chg="add del mod">
          <ac:chgData name="Michael Kuniega" userId="999f7fd1-0dc3-4cba-81fd-6a42a8d75a98" providerId="ADAL" clId="{088505B8-D362-449B-94AC-DD09C187D1F7}" dt="2023-01-11T02:03:37.296" v="108"/>
          <ac:inkMkLst>
            <pc:docMk/>
            <pc:sldMk cId="187310785" sldId="282"/>
            <ac:inkMk id="89" creationId="{DF465F3A-0077-DFCC-F9F6-C2D61C169B9F}"/>
          </ac:inkMkLst>
        </pc:inkChg>
        <pc:inkChg chg="add del mod">
          <ac:chgData name="Michael Kuniega" userId="999f7fd1-0dc3-4cba-81fd-6a42a8d75a98" providerId="ADAL" clId="{088505B8-D362-449B-94AC-DD09C187D1F7}" dt="2023-01-11T02:03:37.292" v="107"/>
          <ac:inkMkLst>
            <pc:docMk/>
            <pc:sldMk cId="187310785" sldId="282"/>
            <ac:inkMk id="90" creationId="{4B3A1C5A-81E3-5C68-8782-A7D958A96F56}"/>
          </ac:inkMkLst>
        </pc:inkChg>
        <pc:inkChg chg="add del mod">
          <ac:chgData name="Michael Kuniega" userId="999f7fd1-0dc3-4cba-81fd-6a42a8d75a98" providerId="ADAL" clId="{088505B8-D362-449B-94AC-DD09C187D1F7}" dt="2023-01-11T02:03:37.296" v="109"/>
          <ac:inkMkLst>
            <pc:docMk/>
            <pc:sldMk cId="187310785" sldId="282"/>
            <ac:inkMk id="91" creationId="{6937C05F-2CB3-A8C7-F6A2-AD6EA6DA5FDC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93" creationId="{93FF3989-EB13-0679-B3BD-A11A22CE5509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94" creationId="{4D01B0C3-B381-CDDA-9F02-6458C6BA6AD2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95" creationId="{DF0C466C-E1F1-0CB7-2942-ED710B39505F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96" creationId="{789FE14B-C408-E0EA-33C2-069C949BF715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97" creationId="{9D666558-8C18-CDF5-1F02-4E7C76880B1E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98" creationId="{D92B3D91-5EB2-698C-7D24-92FCF1B025F3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99" creationId="{B0AE286F-BA9A-3F49-61D0-B8315E8ED27B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101" creationId="{2A198ABB-B566-4CF6-56FA-19592E750C83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102" creationId="{60644875-7AA7-5F92-E523-83331BD69CC6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103" creationId="{A61BB097-3715-9476-7B54-671D0714D28C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104" creationId="{8AFF3E1A-7483-7674-91CD-BA7A671C15E0}"/>
          </ac:inkMkLst>
        </pc:inkChg>
        <pc:inkChg chg="add del mod">
          <ac:chgData name="Michael Kuniega" userId="999f7fd1-0dc3-4cba-81fd-6a42a8d75a98" providerId="ADAL" clId="{088505B8-D362-449B-94AC-DD09C187D1F7}" dt="2023-01-11T02:03:50.067" v="125"/>
          <ac:inkMkLst>
            <pc:docMk/>
            <pc:sldMk cId="187310785" sldId="282"/>
            <ac:inkMk id="105" creationId="{0BA6AA29-B364-B7DE-6E7F-A0BECCC2A639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107" creationId="{340B9B24-F75B-A867-F0D0-ED5581AF3E77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108" creationId="{49BE7FE0-ECED-8154-C8AB-814D77635969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109" creationId="{61EFD7D1-6223-D453-7B6C-E74EC1F28259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110" creationId="{9FBC3ED3-93AD-9700-8872-394CFBF47877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111" creationId="{1338AC5E-08CB-4828-160A-091B889DEFDD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112" creationId="{6EEEC535-26A3-7199-D563-CEADA984B93E}"/>
          </ac:inkMkLst>
        </pc:inkChg>
        <pc:inkChg chg="add mod">
          <ac:chgData name="Michael Kuniega" userId="999f7fd1-0dc3-4cba-81fd-6a42a8d75a98" providerId="ADAL" clId="{088505B8-D362-449B-94AC-DD09C187D1F7}" dt="2023-01-11T02:03:55.316" v="133"/>
          <ac:inkMkLst>
            <pc:docMk/>
            <pc:sldMk cId="187310785" sldId="282"/>
            <ac:inkMk id="113" creationId="{4A9768D2-26BD-C9D0-FCAA-F2BA5A6E1943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15" creationId="{CF28E6C3-ABF5-8EE8-2057-B37D6BB49D22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16" creationId="{C22D170F-E511-1906-2D5F-63D7FD571720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17" creationId="{8C93BD6B-F18D-7869-A387-94292841DD2E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18" creationId="{75BBD31B-0CDF-6D15-75DC-A8681F2C48A0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19" creationId="{B92F6649-E037-C4CB-5DCE-EF0F0C737EA6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20" creationId="{594C22FC-3D85-8F88-B03E-D2171969A6BB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21" creationId="{438CE9FD-5C05-9F2F-9FFC-91D62B9EF084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22" creationId="{6D9966D5-C8F4-4AA4-4060-238F7362478E}"/>
          </ac:inkMkLst>
        </pc:inkChg>
        <pc:inkChg chg="add del mod">
          <ac:chgData name="Michael Kuniega" userId="999f7fd1-0dc3-4cba-81fd-6a42a8d75a98" providerId="ADAL" clId="{088505B8-D362-449B-94AC-DD09C187D1F7}" dt="2023-01-11T02:04:36.649" v="148"/>
          <ac:inkMkLst>
            <pc:docMk/>
            <pc:sldMk cId="187310785" sldId="282"/>
            <ac:inkMk id="123" creationId="{EA125AEF-C6DC-9284-6DE1-FB01D4CDE577}"/>
          </ac:inkMkLst>
        </pc:inkChg>
        <pc:inkChg chg="add del mod">
          <ac:chgData name="Michael Kuniega" userId="999f7fd1-0dc3-4cba-81fd-6a42a8d75a98" providerId="ADAL" clId="{088505B8-D362-449B-94AC-DD09C187D1F7}" dt="2023-01-11T02:04:36.291" v="147"/>
          <ac:inkMkLst>
            <pc:docMk/>
            <pc:sldMk cId="187310785" sldId="282"/>
            <ac:inkMk id="124" creationId="{731F5C40-6C47-FE01-2D95-9C44826E3F79}"/>
          </ac:inkMkLst>
        </pc:inkChg>
        <pc:inkChg chg="add del mod">
          <ac:chgData name="Michael Kuniega" userId="999f7fd1-0dc3-4cba-81fd-6a42a8d75a98" providerId="ADAL" clId="{088505B8-D362-449B-94AC-DD09C187D1F7}" dt="2023-01-11T02:04:36.291" v="146"/>
          <ac:inkMkLst>
            <pc:docMk/>
            <pc:sldMk cId="187310785" sldId="282"/>
            <ac:inkMk id="125" creationId="{27041F15-F4B0-39F4-1DB8-0E638E641525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27" creationId="{5CBA30A0-E6A6-D56B-984E-645B60DE23C4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28" creationId="{C1E0F951-6714-3508-4246-B07F6AC7C0CD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30" creationId="{5DF3036E-7234-F480-1F45-59B6ED0C7294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31" creationId="{B1056231-7CA4-526A-89DE-E82385A13569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32" creationId="{F71A4266-02DA-31C0-BAE4-50B0A91075F6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33" creationId="{61DFBA3E-DA77-24FD-5E58-0F7213EAD0B8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34" creationId="{CA93D9A0-DE3E-2EA6-7666-E8A1536F968D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35" creationId="{3DBA5A49-B195-5D6A-80FB-77C0B8466573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36" creationId="{E1F43EB3-6680-01DE-E41A-C6661DAD0290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37" creationId="{194144B0-17D6-3D42-1D17-B1D35EEA9CF1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38" creationId="{68D2F8DD-3012-DFDC-4BEB-6E1D6302DA56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39" creationId="{7BD3661F-771C-208B-0E96-E610677963E8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40" creationId="{D8DE5431-83E9-5799-2565-D8C6D42B11EE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41" creationId="{7ACAE6A3-97F8-D382-1353-AB4930B6594F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42" creationId="{C7F13B83-0D25-8E82-D324-F594B07D6269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43" creationId="{AFA159F0-892C-0DFA-7353-EE76D745EA92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44" creationId="{B2B76D04-E456-D0A6-0ADB-A48862943DD8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45" creationId="{FDFEC85C-5633-9EBA-40E7-B8F8087BAF98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46" creationId="{EDB4C557-7ED8-1548-FB42-75853806515F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47" creationId="{DE6BF9F8-7BD7-A966-50E7-F79BA8AD7C67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48" creationId="{1A994472-EBB7-6801-238D-9FF92EFF049F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49" creationId="{FA040BAD-1FC8-C335-247E-284DCD8273FE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50" creationId="{17715078-1C3B-A2B6-2248-8832EB797BF3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51" creationId="{438D2127-DA18-86F8-A825-91C33AD24081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52" creationId="{FB5C2942-3C02-87CC-3B89-A7F8BF72C91B}"/>
          </ac:inkMkLst>
        </pc:inkChg>
        <pc:inkChg chg="add mod">
          <ac:chgData name="Michael Kuniega" userId="999f7fd1-0dc3-4cba-81fd-6a42a8d75a98" providerId="ADAL" clId="{088505B8-D362-449B-94AC-DD09C187D1F7}" dt="2023-01-11T02:04:53.034" v="176"/>
          <ac:inkMkLst>
            <pc:docMk/>
            <pc:sldMk cId="187310785" sldId="282"/>
            <ac:inkMk id="153" creationId="{AC86C98B-5EB4-05AC-2CDA-9B7AFCD3C543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55" creationId="{1F80FB74-D9DA-79C8-318B-89C4B0D6D60E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56" creationId="{A58B064F-1B3A-C3C2-FF11-E2F74262950E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57" creationId="{9A62A2A8-891F-B395-20CE-76D542475082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58" creationId="{A552DC8F-885E-CBFC-6B96-A3C5B574E489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59" creationId="{DF31D58E-91CC-3679-F330-306DFC70C2A4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60" creationId="{02AA1E9A-B874-2E6C-C4E0-6B816A742E0D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61" creationId="{5BA35478-8C9D-907B-E957-FB6706BC2D4F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62" creationId="{198FF732-12FB-EF69-F788-E7CC2AE96D5E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64" creationId="{DD12CE2C-6C7E-7587-5D38-0AAF9FC48F71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65" creationId="{94E72079-16F2-17A7-C5D1-1369A2928198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66" creationId="{43889D0A-BB9F-9BAC-FBA6-230EC93F6FD9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67" creationId="{A29A1563-A4AE-24F5-8F32-152DF657428D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68" creationId="{AEB30C33-2DEE-DF72-9F12-ED1F9D702F0B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69" creationId="{7368E285-EA20-9E07-B085-46B9D25E5AF7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70" creationId="{3C9F3714-A827-07A6-D00A-455A1F290567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71" creationId="{20E09872-CBC2-492D-8F89-F766F5EA53F5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72" creationId="{9A30E1A8-7A99-01B4-33E5-F835B7EF7B72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73" creationId="{F76853AD-E26F-BADA-4B3B-A8B08687F185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75" creationId="{9156A82D-F2C0-B383-08FF-A7FFB7CDCF8C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76" creationId="{5D55EF00-8186-EA54-5968-E24133A9203F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77" creationId="{1209D765-71CB-CB92-EBCE-A3550CBED3E7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78" creationId="{F6FE30B2-F454-63D8-AD74-3D92BBE0FDF3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79" creationId="{FB4FF7D8-7A66-E830-9DBD-63DE02933E0D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80" creationId="{D5481C36-0F1C-8568-1E01-30714E7757BF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81" creationId="{AA19B764-EBCD-5DA5-51DF-953A99E88405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83" creationId="{59A11FA0-0636-A527-066B-5114356411ED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85" creationId="{FD18AD82-2156-D406-79FF-2FA173210E8B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86" creationId="{C6E0B913-91AC-D30E-B17F-B7B9F2E5FE3D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87" creationId="{2A89AB2A-91BB-2A32-6FE8-00F1BE30AAAC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88" creationId="{3BBF5B6D-E8D1-45D7-95C2-1634205BD424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89" creationId="{41F6E08B-F66C-5FC4-75D8-C5A882DBA972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90" creationId="{BDF05DC1-E68B-D303-8483-268AC1A56867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91" creationId="{31C97BA4-A1BE-2287-8752-4AC9240F78B1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92" creationId="{461B1ABC-34D4-625D-9073-3FDA1626C910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93" creationId="{8EA46862-8FBB-AFF9-60BD-D704370C0F27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94" creationId="{7D4625D8-D64B-987D-B379-1B200649BE24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96" creationId="{BB0C5687-D25C-4555-5EA7-FEDC4DE88BFC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97" creationId="{8F9B8D1E-4F65-7C86-AAE8-9323550CB9E7}"/>
          </ac:inkMkLst>
        </pc:inkChg>
        <pc:inkChg chg="add mod">
          <ac:chgData name="Michael Kuniega" userId="999f7fd1-0dc3-4cba-81fd-6a42a8d75a98" providerId="ADAL" clId="{088505B8-D362-449B-94AC-DD09C187D1F7}" dt="2023-01-11T02:05:20.441" v="222"/>
          <ac:inkMkLst>
            <pc:docMk/>
            <pc:sldMk cId="187310785" sldId="282"/>
            <ac:inkMk id="199" creationId="{6B54F200-497D-80CD-AC52-04ADEF964BF0}"/>
          </ac:inkMkLst>
        </pc:inkChg>
      </pc:sldChg>
      <pc:sldChg chg="addSp delSp modSp mod">
        <pc:chgData name="Michael Kuniega" userId="999f7fd1-0dc3-4cba-81fd-6a42a8d75a98" providerId="ADAL" clId="{088505B8-D362-449B-94AC-DD09C187D1F7}" dt="2023-01-11T02:12:09.026" v="355"/>
        <pc:sldMkLst>
          <pc:docMk/>
          <pc:sldMk cId="765671841" sldId="283"/>
        </pc:sldMkLst>
        <pc:grpChg chg="del mod">
          <ac:chgData name="Michael Kuniega" userId="999f7fd1-0dc3-4cba-81fd-6a42a8d75a98" providerId="ADAL" clId="{088505B8-D362-449B-94AC-DD09C187D1F7}" dt="2023-01-11T02:05:30.619" v="232"/>
          <ac:grpSpMkLst>
            <pc:docMk/>
            <pc:sldMk cId="765671841" sldId="283"/>
            <ac:grpSpMk id="9" creationId="{93B80D4A-EFA3-0CE0-7447-B88BF3EA058A}"/>
          </ac:grpSpMkLst>
        </pc:grpChg>
        <pc:grpChg chg="mod">
          <ac:chgData name="Michael Kuniega" userId="999f7fd1-0dc3-4cba-81fd-6a42a8d75a98" providerId="ADAL" clId="{088505B8-D362-449B-94AC-DD09C187D1F7}" dt="2023-01-11T02:05:30.619" v="232"/>
          <ac:grpSpMkLst>
            <pc:docMk/>
            <pc:sldMk cId="765671841" sldId="283"/>
            <ac:grpSpMk id="13" creationId="{A9ABAB8D-D44C-E418-BB89-24DF8799BA85}"/>
          </ac:grpSpMkLst>
        </pc:grpChg>
        <pc:grpChg chg="del mod">
          <ac:chgData name="Michael Kuniega" userId="999f7fd1-0dc3-4cba-81fd-6a42a8d75a98" providerId="ADAL" clId="{088505B8-D362-449B-94AC-DD09C187D1F7}" dt="2023-01-11T02:05:49.949" v="245"/>
          <ac:grpSpMkLst>
            <pc:docMk/>
            <pc:sldMk cId="765671841" sldId="283"/>
            <ac:grpSpMk id="18" creationId="{36D25A55-A8FD-5444-C905-6F3415B9FD52}"/>
          </ac:grpSpMkLst>
        </pc:grpChg>
        <pc:grpChg chg="mod">
          <ac:chgData name="Michael Kuniega" userId="999f7fd1-0dc3-4cba-81fd-6a42a8d75a98" providerId="ADAL" clId="{088505B8-D362-449B-94AC-DD09C187D1F7}" dt="2023-01-11T02:05:49.949" v="245"/>
          <ac:grpSpMkLst>
            <pc:docMk/>
            <pc:sldMk cId="765671841" sldId="283"/>
            <ac:grpSpMk id="26" creationId="{BFD177A8-AE25-7087-C0F9-8CA9C11540EE}"/>
          </ac:grpSpMkLst>
        </pc:grpChg>
        <pc:grpChg chg="mod">
          <ac:chgData name="Michael Kuniega" userId="999f7fd1-0dc3-4cba-81fd-6a42a8d75a98" providerId="ADAL" clId="{088505B8-D362-449B-94AC-DD09C187D1F7}" dt="2023-01-11T02:05:53.134" v="248"/>
          <ac:grpSpMkLst>
            <pc:docMk/>
            <pc:sldMk cId="765671841" sldId="283"/>
            <ac:grpSpMk id="29" creationId="{06E2E851-08B1-FA05-E579-EDBD1A2A95C2}"/>
          </ac:grpSpMkLst>
        </pc:grpChg>
        <pc:grpChg chg="mod">
          <ac:chgData name="Michael Kuniega" userId="999f7fd1-0dc3-4cba-81fd-6a42a8d75a98" providerId="ADAL" clId="{088505B8-D362-449B-94AC-DD09C187D1F7}" dt="2023-01-11T02:06:01.684" v="255"/>
          <ac:grpSpMkLst>
            <pc:docMk/>
            <pc:sldMk cId="765671841" sldId="283"/>
            <ac:grpSpMk id="36" creationId="{2053C089-5764-BB5D-EB51-0F17564EBEB8}"/>
          </ac:grpSpMkLst>
        </pc:grpChg>
        <pc:grpChg chg="del mod">
          <ac:chgData name="Michael Kuniega" userId="999f7fd1-0dc3-4cba-81fd-6a42a8d75a98" providerId="ADAL" clId="{088505B8-D362-449B-94AC-DD09C187D1F7}" dt="2023-01-11T02:06:20.043" v="270"/>
          <ac:grpSpMkLst>
            <pc:docMk/>
            <pc:sldMk cId="765671841" sldId="283"/>
            <ac:grpSpMk id="49" creationId="{7C68F74B-C667-0C38-9308-CA29A7FC4623}"/>
          </ac:grpSpMkLst>
        </pc:grpChg>
        <pc:grpChg chg="mod">
          <ac:chgData name="Michael Kuniega" userId="999f7fd1-0dc3-4cba-81fd-6a42a8d75a98" providerId="ADAL" clId="{088505B8-D362-449B-94AC-DD09C187D1F7}" dt="2023-01-11T02:06:20.043" v="270"/>
          <ac:grpSpMkLst>
            <pc:docMk/>
            <pc:sldMk cId="765671841" sldId="283"/>
            <ac:grpSpMk id="51" creationId="{1A2A4371-5EDC-D0A5-A0E7-F4F74D6CAA64}"/>
          </ac:grpSpMkLst>
        </pc:grpChg>
        <pc:grpChg chg="mod">
          <ac:chgData name="Michael Kuniega" userId="999f7fd1-0dc3-4cba-81fd-6a42a8d75a98" providerId="ADAL" clId="{088505B8-D362-449B-94AC-DD09C187D1F7}" dt="2023-01-11T02:08:01.508" v="273"/>
          <ac:grpSpMkLst>
            <pc:docMk/>
            <pc:sldMk cId="765671841" sldId="283"/>
            <ac:grpSpMk id="54" creationId="{7ED8E498-8DBB-C75A-7A39-15C190928C66}"/>
          </ac:grpSpMkLst>
        </pc:grpChg>
        <pc:grpChg chg="mod">
          <ac:chgData name="Michael Kuniega" userId="999f7fd1-0dc3-4cba-81fd-6a42a8d75a98" providerId="ADAL" clId="{088505B8-D362-449B-94AC-DD09C187D1F7}" dt="2023-01-11T02:08:13.603" v="287"/>
          <ac:grpSpMkLst>
            <pc:docMk/>
            <pc:sldMk cId="765671841" sldId="283"/>
            <ac:grpSpMk id="68" creationId="{20262B65-C4B0-D0AA-C2A8-5EAFA89DE783}"/>
          </ac:grpSpMkLst>
        </pc:grpChg>
        <pc:grpChg chg="mod">
          <ac:chgData name="Michael Kuniega" userId="999f7fd1-0dc3-4cba-81fd-6a42a8d75a98" providerId="ADAL" clId="{088505B8-D362-449B-94AC-DD09C187D1F7}" dt="2023-01-11T02:08:13.603" v="287"/>
          <ac:grpSpMkLst>
            <pc:docMk/>
            <pc:sldMk cId="765671841" sldId="283"/>
            <ac:grpSpMk id="69" creationId="{A5C4558C-0877-B8FF-BE00-255F2809393A}"/>
          </ac:grpSpMkLst>
        </pc:grpChg>
        <pc:grpChg chg="mod">
          <ac:chgData name="Michael Kuniega" userId="999f7fd1-0dc3-4cba-81fd-6a42a8d75a98" providerId="ADAL" clId="{088505B8-D362-449B-94AC-DD09C187D1F7}" dt="2023-01-11T02:11:05.566" v="290"/>
          <ac:grpSpMkLst>
            <pc:docMk/>
            <pc:sldMk cId="765671841" sldId="283"/>
            <ac:grpSpMk id="72" creationId="{0D556547-B016-4159-D6E0-29E611066048}"/>
          </ac:grpSpMkLst>
        </pc:grpChg>
        <pc:grpChg chg="del mod">
          <ac:chgData name="Michael Kuniega" userId="999f7fd1-0dc3-4cba-81fd-6a42a8d75a98" providerId="ADAL" clId="{088505B8-D362-449B-94AC-DD09C187D1F7}" dt="2023-01-11T02:11:11.893" v="302"/>
          <ac:grpSpMkLst>
            <pc:docMk/>
            <pc:sldMk cId="765671841" sldId="283"/>
            <ac:grpSpMk id="75" creationId="{150A5224-656F-D96E-A4BF-9160C4434F62}"/>
          </ac:grpSpMkLst>
        </pc:grpChg>
        <pc:grpChg chg="mod">
          <ac:chgData name="Michael Kuniega" userId="999f7fd1-0dc3-4cba-81fd-6a42a8d75a98" providerId="ADAL" clId="{088505B8-D362-449B-94AC-DD09C187D1F7}" dt="2023-01-11T02:11:11.893" v="302"/>
          <ac:grpSpMkLst>
            <pc:docMk/>
            <pc:sldMk cId="765671841" sldId="283"/>
            <ac:grpSpMk id="84" creationId="{BA1658D3-66FC-8FB6-1118-6FC90FC00BE6}"/>
          </ac:grpSpMkLst>
        </pc:grpChg>
        <pc:grpChg chg="del mod">
          <ac:chgData name="Michael Kuniega" userId="999f7fd1-0dc3-4cba-81fd-6a42a8d75a98" providerId="ADAL" clId="{088505B8-D362-449B-94AC-DD09C187D1F7}" dt="2023-01-11T02:11:22.430" v="321"/>
          <ac:grpSpMkLst>
            <pc:docMk/>
            <pc:sldMk cId="765671841" sldId="283"/>
            <ac:grpSpMk id="96" creationId="{5858934B-5E5B-8A31-10D0-9CFA69DF2CAD}"/>
          </ac:grpSpMkLst>
        </pc:grpChg>
        <pc:grpChg chg="mod">
          <ac:chgData name="Michael Kuniega" userId="999f7fd1-0dc3-4cba-81fd-6a42a8d75a98" providerId="ADAL" clId="{088505B8-D362-449B-94AC-DD09C187D1F7}" dt="2023-01-11T02:11:18.496" v="314"/>
          <ac:grpSpMkLst>
            <pc:docMk/>
            <pc:sldMk cId="765671841" sldId="283"/>
            <ac:grpSpMk id="97" creationId="{C3E999D7-B241-AC76-86C6-5E17816D9C6F}"/>
          </ac:grpSpMkLst>
        </pc:grpChg>
        <pc:grpChg chg="mod">
          <ac:chgData name="Michael Kuniega" userId="999f7fd1-0dc3-4cba-81fd-6a42a8d75a98" providerId="ADAL" clId="{088505B8-D362-449B-94AC-DD09C187D1F7}" dt="2023-01-11T02:11:22.430" v="321"/>
          <ac:grpSpMkLst>
            <pc:docMk/>
            <pc:sldMk cId="765671841" sldId="283"/>
            <ac:grpSpMk id="104" creationId="{7B101F4D-B35F-4908-D7A1-0660F5F7517A}"/>
          </ac:grpSpMkLst>
        </pc:grpChg>
        <pc:grpChg chg="del mod">
          <ac:chgData name="Michael Kuniega" userId="999f7fd1-0dc3-4cba-81fd-6a42a8d75a98" providerId="ADAL" clId="{088505B8-D362-449B-94AC-DD09C187D1F7}" dt="2023-01-11T02:11:32.016" v="334"/>
          <ac:grpSpMkLst>
            <pc:docMk/>
            <pc:sldMk cId="765671841" sldId="283"/>
            <ac:grpSpMk id="114" creationId="{C192AEFD-EAD9-041D-E68D-48A97294A63C}"/>
          </ac:grpSpMkLst>
        </pc:grpChg>
        <pc:grpChg chg="del mod">
          <ac:chgData name="Michael Kuniega" userId="999f7fd1-0dc3-4cba-81fd-6a42a8d75a98" providerId="ADAL" clId="{088505B8-D362-449B-94AC-DD09C187D1F7}" dt="2023-01-11T02:12:00.320" v="344"/>
          <ac:grpSpMkLst>
            <pc:docMk/>
            <pc:sldMk cId="765671841" sldId="283"/>
            <ac:grpSpMk id="117" creationId="{46C59F19-F40F-586A-C777-05DEE6BDF2D4}"/>
          </ac:grpSpMkLst>
        </pc:grpChg>
        <pc:grpChg chg="del mod">
          <ac:chgData name="Michael Kuniega" userId="999f7fd1-0dc3-4cba-81fd-6a42a8d75a98" providerId="ADAL" clId="{088505B8-D362-449B-94AC-DD09C187D1F7}" dt="2023-01-11T02:12:05.395" v="349"/>
          <ac:grpSpMkLst>
            <pc:docMk/>
            <pc:sldMk cId="765671841" sldId="283"/>
            <ac:grpSpMk id="122" creationId="{D4D73AEC-9B3E-7872-D0B1-3EEF05BD4C97}"/>
          </ac:grpSpMkLst>
        </pc:grpChg>
        <pc:grpChg chg="del mod">
          <ac:chgData name="Michael Kuniega" userId="999f7fd1-0dc3-4cba-81fd-6a42a8d75a98" providerId="ADAL" clId="{088505B8-D362-449B-94AC-DD09C187D1F7}" dt="2023-01-11T02:12:09.026" v="355"/>
          <ac:grpSpMkLst>
            <pc:docMk/>
            <pc:sldMk cId="765671841" sldId="283"/>
            <ac:grpSpMk id="125" creationId="{C4289342-51DD-5CB5-FAB6-069CEB9EA278}"/>
          </ac:grpSpMkLst>
        </pc:grpChg>
        <pc:grpChg chg="mod">
          <ac:chgData name="Michael Kuniega" userId="999f7fd1-0dc3-4cba-81fd-6a42a8d75a98" providerId="ADAL" clId="{088505B8-D362-449B-94AC-DD09C187D1F7}" dt="2023-01-11T02:12:09.026" v="355"/>
          <ac:grpSpMkLst>
            <pc:docMk/>
            <pc:sldMk cId="765671841" sldId="283"/>
            <ac:grpSpMk id="131" creationId="{B67B4F16-948F-3D9C-CBB0-D6077DE96A6D}"/>
          </ac:grpSpMkLst>
        </pc:grpChg>
        <pc:inkChg chg="add mod">
          <ac:chgData name="Michael Kuniega" userId="999f7fd1-0dc3-4cba-81fd-6a42a8d75a98" providerId="ADAL" clId="{088505B8-D362-449B-94AC-DD09C187D1F7}" dt="2023-01-11T02:05:30.619" v="232"/>
          <ac:inkMkLst>
            <pc:docMk/>
            <pc:sldMk cId="765671841" sldId="283"/>
            <ac:inkMk id="2" creationId="{4B568693-08EC-A083-F0FC-67F2ED6B1C05}"/>
          </ac:inkMkLst>
        </pc:inkChg>
        <pc:inkChg chg="add mod">
          <ac:chgData name="Michael Kuniega" userId="999f7fd1-0dc3-4cba-81fd-6a42a8d75a98" providerId="ADAL" clId="{088505B8-D362-449B-94AC-DD09C187D1F7}" dt="2023-01-11T02:05:30.619" v="232"/>
          <ac:inkMkLst>
            <pc:docMk/>
            <pc:sldMk cId="765671841" sldId="283"/>
            <ac:inkMk id="3" creationId="{0E1C99B5-AE97-12C0-AD02-4C6413E6AE6F}"/>
          </ac:inkMkLst>
        </pc:inkChg>
        <pc:inkChg chg="add mod">
          <ac:chgData name="Michael Kuniega" userId="999f7fd1-0dc3-4cba-81fd-6a42a8d75a98" providerId="ADAL" clId="{088505B8-D362-449B-94AC-DD09C187D1F7}" dt="2023-01-11T02:05:30.619" v="232"/>
          <ac:inkMkLst>
            <pc:docMk/>
            <pc:sldMk cId="765671841" sldId="283"/>
            <ac:inkMk id="4" creationId="{2D64AEB3-DA20-914A-0A97-A531C9CE737C}"/>
          </ac:inkMkLst>
        </pc:inkChg>
        <pc:inkChg chg="add mod">
          <ac:chgData name="Michael Kuniega" userId="999f7fd1-0dc3-4cba-81fd-6a42a8d75a98" providerId="ADAL" clId="{088505B8-D362-449B-94AC-DD09C187D1F7}" dt="2023-01-11T02:05:30.619" v="232"/>
          <ac:inkMkLst>
            <pc:docMk/>
            <pc:sldMk cId="765671841" sldId="283"/>
            <ac:inkMk id="5" creationId="{C27FB877-0A6B-1A37-0F76-EFB3D1150AA5}"/>
          </ac:inkMkLst>
        </pc:inkChg>
        <pc:inkChg chg="add mod">
          <ac:chgData name="Michael Kuniega" userId="999f7fd1-0dc3-4cba-81fd-6a42a8d75a98" providerId="ADAL" clId="{088505B8-D362-449B-94AC-DD09C187D1F7}" dt="2023-01-11T02:05:30.619" v="232"/>
          <ac:inkMkLst>
            <pc:docMk/>
            <pc:sldMk cId="765671841" sldId="283"/>
            <ac:inkMk id="6" creationId="{67D1255C-4155-A073-1F6C-FD6B3F99CA5F}"/>
          </ac:inkMkLst>
        </pc:inkChg>
        <pc:inkChg chg="add mod">
          <ac:chgData name="Michael Kuniega" userId="999f7fd1-0dc3-4cba-81fd-6a42a8d75a98" providerId="ADAL" clId="{088505B8-D362-449B-94AC-DD09C187D1F7}" dt="2023-01-11T02:05:30.619" v="232"/>
          <ac:inkMkLst>
            <pc:docMk/>
            <pc:sldMk cId="765671841" sldId="283"/>
            <ac:inkMk id="8" creationId="{E35B6740-0A3F-F7E0-FFC2-405B8A788EF7}"/>
          </ac:inkMkLst>
        </pc:inkChg>
        <pc:inkChg chg="add mod">
          <ac:chgData name="Michael Kuniega" userId="999f7fd1-0dc3-4cba-81fd-6a42a8d75a98" providerId="ADAL" clId="{088505B8-D362-449B-94AC-DD09C187D1F7}" dt="2023-01-11T02:05:30.619" v="232"/>
          <ac:inkMkLst>
            <pc:docMk/>
            <pc:sldMk cId="765671841" sldId="283"/>
            <ac:inkMk id="11" creationId="{0347ED38-84B9-22C3-1D2C-2F57A8B90756}"/>
          </ac:inkMkLst>
        </pc:inkChg>
        <pc:inkChg chg="add mod">
          <ac:chgData name="Michael Kuniega" userId="999f7fd1-0dc3-4cba-81fd-6a42a8d75a98" providerId="ADAL" clId="{088505B8-D362-449B-94AC-DD09C187D1F7}" dt="2023-01-11T02:05:30.619" v="232"/>
          <ac:inkMkLst>
            <pc:docMk/>
            <pc:sldMk cId="765671841" sldId="283"/>
            <ac:inkMk id="12" creationId="{9F38EE50-5E6F-4FD9-630B-9F90360ACD19}"/>
          </ac:inkMkLst>
        </pc:inkChg>
        <pc:inkChg chg="add mod">
          <ac:chgData name="Michael Kuniega" userId="999f7fd1-0dc3-4cba-81fd-6a42a8d75a98" providerId="ADAL" clId="{088505B8-D362-449B-94AC-DD09C187D1F7}" dt="2023-01-11T02:05:49.949" v="245"/>
          <ac:inkMkLst>
            <pc:docMk/>
            <pc:sldMk cId="765671841" sldId="283"/>
            <ac:inkMk id="14" creationId="{54EFBA6F-FF88-FB35-2B95-BC6606EA2373}"/>
          </ac:inkMkLst>
        </pc:inkChg>
        <pc:inkChg chg="add mod">
          <ac:chgData name="Michael Kuniega" userId="999f7fd1-0dc3-4cba-81fd-6a42a8d75a98" providerId="ADAL" clId="{088505B8-D362-449B-94AC-DD09C187D1F7}" dt="2023-01-11T02:05:49.949" v="245"/>
          <ac:inkMkLst>
            <pc:docMk/>
            <pc:sldMk cId="765671841" sldId="283"/>
            <ac:inkMk id="15" creationId="{DB249788-C8E9-44E8-6D78-B863F58454C5}"/>
          </ac:inkMkLst>
        </pc:inkChg>
        <pc:inkChg chg="add mod">
          <ac:chgData name="Michael Kuniega" userId="999f7fd1-0dc3-4cba-81fd-6a42a8d75a98" providerId="ADAL" clId="{088505B8-D362-449B-94AC-DD09C187D1F7}" dt="2023-01-11T02:05:49.949" v="245"/>
          <ac:inkMkLst>
            <pc:docMk/>
            <pc:sldMk cId="765671841" sldId="283"/>
            <ac:inkMk id="16" creationId="{810283BC-61AC-229F-9530-CE29C9B5F0F0}"/>
          </ac:inkMkLst>
        </pc:inkChg>
        <pc:inkChg chg="add mod">
          <ac:chgData name="Michael Kuniega" userId="999f7fd1-0dc3-4cba-81fd-6a42a8d75a98" providerId="ADAL" clId="{088505B8-D362-449B-94AC-DD09C187D1F7}" dt="2023-01-11T02:05:49.949" v="245"/>
          <ac:inkMkLst>
            <pc:docMk/>
            <pc:sldMk cId="765671841" sldId="283"/>
            <ac:inkMk id="17" creationId="{A6BF7764-C07C-1072-723C-6831DD8EBD4A}"/>
          </ac:inkMkLst>
        </pc:inkChg>
        <pc:inkChg chg="add mod">
          <ac:chgData name="Michael Kuniega" userId="999f7fd1-0dc3-4cba-81fd-6a42a8d75a98" providerId="ADAL" clId="{088505B8-D362-449B-94AC-DD09C187D1F7}" dt="2023-01-11T02:05:49.949" v="245"/>
          <ac:inkMkLst>
            <pc:docMk/>
            <pc:sldMk cId="765671841" sldId="283"/>
            <ac:inkMk id="19" creationId="{CF5260D2-4076-B39A-FC02-FAFE4A9B3223}"/>
          </ac:inkMkLst>
        </pc:inkChg>
        <pc:inkChg chg="add mod">
          <ac:chgData name="Michael Kuniega" userId="999f7fd1-0dc3-4cba-81fd-6a42a8d75a98" providerId="ADAL" clId="{088505B8-D362-449B-94AC-DD09C187D1F7}" dt="2023-01-11T02:05:49.949" v="245"/>
          <ac:inkMkLst>
            <pc:docMk/>
            <pc:sldMk cId="765671841" sldId="283"/>
            <ac:inkMk id="20" creationId="{BEA114B5-D1AD-81C2-B4D9-E64DB4AD4835}"/>
          </ac:inkMkLst>
        </pc:inkChg>
        <pc:inkChg chg="add mod">
          <ac:chgData name="Michael Kuniega" userId="999f7fd1-0dc3-4cba-81fd-6a42a8d75a98" providerId="ADAL" clId="{088505B8-D362-449B-94AC-DD09C187D1F7}" dt="2023-01-11T02:05:49.949" v="245"/>
          <ac:inkMkLst>
            <pc:docMk/>
            <pc:sldMk cId="765671841" sldId="283"/>
            <ac:inkMk id="21" creationId="{46D008BE-1317-2FC9-DB7B-25F7F4AF1C39}"/>
          </ac:inkMkLst>
        </pc:inkChg>
        <pc:inkChg chg="add mod">
          <ac:chgData name="Michael Kuniega" userId="999f7fd1-0dc3-4cba-81fd-6a42a8d75a98" providerId="ADAL" clId="{088505B8-D362-449B-94AC-DD09C187D1F7}" dt="2023-01-11T02:05:49.949" v="245"/>
          <ac:inkMkLst>
            <pc:docMk/>
            <pc:sldMk cId="765671841" sldId="283"/>
            <ac:inkMk id="22" creationId="{A324497A-E30C-8A93-8C6D-CFDEEA986E6B}"/>
          </ac:inkMkLst>
        </pc:inkChg>
        <pc:inkChg chg="add mod">
          <ac:chgData name="Michael Kuniega" userId="999f7fd1-0dc3-4cba-81fd-6a42a8d75a98" providerId="ADAL" clId="{088505B8-D362-449B-94AC-DD09C187D1F7}" dt="2023-01-11T02:05:49.949" v="245"/>
          <ac:inkMkLst>
            <pc:docMk/>
            <pc:sldMk cId="765671841" sldId="283"/>
            <ac:inkMk id="23" creationId="{34755DF6-CC3E-E156-7566-C7EF839A49C5}"/>
          </ac:inkMkLst>
        </pc:inkChg>
        <pc:inkChg chg="add mod">
          <ac:chgData name="Michael Kuniega" userId="999f7fd1-0dc3-4cba-81fd-6a42a8d75a98" providerId="ADAL" clId="{088505B8-D362-449B-94AC-DD09C187D1F7}" dt="2023-01-11T02:05:49.949" v="245"/>
          <ac:inkMkLst>
            <pc:docMk/>
            <pc:sldMk cId="765671841" sldId="283"/>
            <ac:inkMk id="24" creationId="{6140196F-595F-A3B6-7FA3-0BA364C9D308}"/>
          </ac:inkMkLst>
        </pc:inkChg>
        <pc:inkChg chg="add mod">
          <ac:chgData name="Michael Kuniega" userId="999f7fd1-0dc3-4cba-81fd-6a42a8d75a98" providerId="ADAL" clId="{088505B8-D362-449B-94AC-DD09C187D1F7}" dt="2023-01-11T02:05:49.949" v="245"/>
          <ac:inkMkLst>
            <pc:docMk/>
            <pc:sldMk cId="765671841" sldId="283"/>
            <ac:inkMk id="25" creationId="{9C0FEC49-1FDF-4143-056B-791693214EE4}"/>
          </ac:inkMkLst>
        </pc:inkChg>
        <pc:inkChg chg="add mod">
          <ac:chgData name="Michael Kuniega" userId="999f7fd1-0dc3-4cba-81fd-6a42a8d75a98" providerId="ADAL" clId="{088505B8-D362-449B-94AC-DD09C187D1F7}" dt="2023-01-11T02:05:53.134" v="248"/>
          <ac:inkMkLst>
            <pc:docMk/>
            <pc:sldMk cId="765671841" sldId="283"/>
            <ac:inkMk id="27" creationId="{414B873F-2FF7-E1B6-6872-B6ACA6E21A00}"/>
          </ac:inkMkLst>
        </pc:inkChg>
        <pc:inkChg chg="add mod">
          <ac:chgData name="Michael Kuniega" userId="999f7fd1-0dc3-4cba-81fd-6a42a8d75a98" providerId="ADAL" clId="{088505B8-D362-449B-94AC-DD09C187D1F7}" dt="2023-01-11T02:05:53.134" v="248"/>
          <ac:inkMkLst>
            <pc:docMk/>
            <pc:sldMk cId="765671841" sldId="283"/>
            <ac:inkMk id="28" creationId="{D1911F22-158D-D1C7-3762-10E21939AC42}"/>
          </ac:inkMkLst>
        </pc:inkChg>
        <pc:inkChg chg="add mod">
          <ac:chgData name="Michael Kuniega" userId="999f7fd1-0dc3-4cba-81fd-6a42a8d75a98" providerId="ADAL" clId="{088505B8-D362-449B-94AC-DD09C187D1F7}" dt="2023-01-11T02:06:01.684" v="255"/>
          <ac:inkMkLst>
            <pc:docMk/>
            <pc:sldMk cId="765671841" sldId="283"/>
            <ac:inkMk id="30" creationId="{2011603B-7223-FB87-D7BB-4BB87825C6E8}"/>
          </ac:inkMkLst>
        </pc:inkChg>
        <pc:inkChg chg="add mod">
          <ac:chgData name="Michael Kuniega" userId="999f7fd1-0dc3-4cba-81fd-6a42a8d75a98" providerId="ADAL" clId="{088505B8-D362-449B-94AC-DD09C187D1F7}" dt="2023-01-11T02:06:01.684" v="255"/>
          <ac:inkMkLst>
            <pc:docMk/>
            <pc:sldMk cId="765671841" sldId="283"/>
            <ac:inkMk id="31" creationId="{82F98DE0-73E4-1416-DFD6-4D549C72EBE8}"/>
          </ac:inkMkLst>
        </pc:inkChg>
        <pc:inkChg chg="add mod">
          <ac:chgData name="Michael Kuniega" userId="999f7fd1-0dc3-4cba-81fd-6a42a8d75a98" providerId="ADAL" clId="{088505B8-D362-449B-94AC-DD09C187D1F7}" dt="2023-01-11T02:06:01.684" v="255"/>
          <ac:inkMkLst>
            <pc:docMk/>
            <pc:sldMk cId="765671841" sldId="283"/>
            <ac:inkMk id="32" creationId="{20E02161-5997-4586-3B75-B99A3ABCA55C}"/>
          </ac:inkMkLst>
        </pc:inkChg>
        <pc:inkChg chg="add mod">
          <ac:chgData name="Michael Kuniega" userId="999f7fd1-0dc3-4cba-81fd-6a42a8d75a98" providerId="ADAL" clId="{088505B8-D362-449B-94AC-DD09C187D1F7}" dt="2023-01-11T02:06:01.684" v="255"/>
          <ac:inkMkLst>
            <pc:docMk/>
            <pc:sldMk cId="765671841" sldId="283"/>
            <ac:inkMk id="33" creationId="{A8CCF22F-2559-07B0-4123-E0FB7B7AA9CD}"/>
          </ac:inkMkLst>
        </pc:inkChg>
        <pc:inkChg chg="add mod">
          <ac:chgData name="Michael Kuniega" userId="999f7fd1-0dc3-4cba-81fd-6a42a8d75a98" providerId="ADAL" clId="{088505B8-D362-449B-94AC-DD09C187D1F7}" dt="2023-01-11T02:06:01.684" v="255"/>
          <ac:inkMkLst>
            <pc:docMk/>
            <pc:sldMk cId="765671841" sldId="283"/>
            <ac:inkMk id="34" creationId="{89E6BF50-3518-23FC-A84A-C4AE886768C3}"/>
          </ac:inkMkLst>
        </pc:inkChg>
        <pc:inkChg chg="add mod">
          <ac:chgData name="Michael Kuniega" userId="999f7fd1-0dc3-4cba-81fd-6a42a8d75a98" providerId="ADAL" clId="{088505B8-D362-449B-94AC-DD09C187D1F7}" dt="2023-01-11T02:06:01.684" v="255"/>
          <ac:inkMkLst>
            <pc:docMk/>
            <pc:sldMk cId="765671841" sldId="283"/>
            <ac:inkMk id="35" creationId="{797C129E-F716-2FD5-0D49-543850EB2CC8}"/>
          </ac:inkMkLst>
        </pc:inkChg>
        <pc:inkChg chg="add mod">
          <ac:chgData name="Michael Kuniega" userId="999f7fd1-0dc3-4cba-81fd-6a42a8d75a98" providerId="ADAL" clId="{088505B8-D362-449B-94AC-DD09C187D1F7}" dt="2023-01-11T02:06:20.043" v="270"/>
          <ac:inkMkLst>
            <pc:docMk/>
            <pc:sldMk cId="765671841" sldId="283"/>
            <ac:inkMk id="37" creationId="{4254EE34-6D29-ADEB-C124-DF0440B88D44}"/>
          </ac:inkMkLst>
        </pc:inkChg>
        <pc:inkChg chg="add mod">
          <ac:chgData name="Michael Kuniega" userId="999f7fd1-0dc3-4cba-81fd-6a42a8d75a98" providerId="ADAL" clId="{088505B8-D362-449B-94AC-DD09C187D1F7}" dt="2023-01-11T02:06:20.043" v="270"/>
          <ac:inkMkLst>
            <pc:docMk/>
            <pc:sldMk cId="765671841" sldId="283"/>
            <ac:inkMk id="38" creationId="{9556C518-1FBF-6D48-7029-D05ADDBD871A}"/>
          </ac:inkMkLst>
        </pc:inkChg>
        <pc:inkChg chg="add mod">
          <ac:chgData name="Michael Kuniega" userId="999f7fd1-0dc3-4cba-81fd-6a42a8d75a98" providerId="ADAL" clId="{088505B8-D362-449B-94AC-DD09C187D1F7}" dt="2023-01-11T02:06:20.043" v="270"/>
          <ac:inkMkLst>
            <pc:docMk/>
            <pc:sldMk cId="765671841" sldId="283"/>
            <ac:inkMk id="39" creationId="{DCB47216-6669-7C53-0485-37F0BE85653D}"/>
          </ac:inkMkLst>
        </pc:inkChg>
        <pc:inkChg chg="add mod">
          <ac:chgData name="Michael Kuniega" userId="999f7fd1-0dc3-4cba-81fd-6a42a8d75a98" providerId="ADAL" clId="{088505B8-D362-449B-94AC-DD09C187D1F7}" dt="2023-01-11T02:06:20.043" v="270"/>
          <ac:inkMkLst>
            <pc:docMk/>
            <pc:sldMk cId="765671841" sldId="283"/>
            <ac:inkMk id="40" creationId="{C33CB25C-49E7-7C0A-1749-F62FC0D55267}"/>
          </ac:inkMkLst>
        </pc:inkChg>
        <pc:inkChg chg="add mod">
          <ac:chgData name="Michael Kuniega" userId="999f7fd1-0dc3-4cba-81fd-6a42a8d75a98" providerId="ADAL" clId="{088505B8-D362-449B-94AC-DD09C187D1F7}" dt="2023-01-11T02:06:20.043" v="270"/>
          <ac:inkMkLst>
            <pc:docMk/>
            <pc:sldMk cId="765671841" sldId="283"/>
            <ac:inkMk id="41" creationId="{36F1994D-8989-9D53-42AC-112B8B1DF712}"/>
          </ac:inkMkLst>
        </pc:inkChg>
        <pc:inkChg chg="add mod">
          <ac:chgData name="Michael Kuniega" userId="999f7fd1-0dc3-4cba-81fd-6a42a8d75a98" providerId="ADAL" clId="{088505B8-D362-449B-94AC-DD09C187D1F7}" dt="2023-01-11T02:06:20.043" v="270"/>
          <ac:inkMkLst>
            <pc:docMk/>
            <pc:sldMk cId="765671841" sldId="283"/>
            <ac:inkMk id="42" creationId="{4D7DFFC5-65DD-21DB-1275-81C3D70DBEEC}"/>
          </ac:inkMkLst>
        </pc:inkChg>
        <pc:inkChg chg="add mod">
          <ac:chgData name="Michael Kuniega" userId="999f7fd1-0dc3-4cba-81fd-6a42a8d75a98" providerId="ADAL" clId="{088505B8-D362-449B-94AC-DD09C187D1F7}" dt="2023-01-11T02:06:20.043" v="270"/>
          <ac:inkMkLst>
            <pc:docMk/>
            <pc:sldMk cId="765671841" sldId="283"/>
            <ac:inkMk id="43" creationId="{15E00B18-4026-DA99-5D58-4507C5DD3F57}"/>
          </ac:inkMkLst>
        </pc:inkChg>
        <pc:inkChg chg="add mod">
          <ac:chgData name="Michael Kuniega" userId="999f7fd1-0dc3-4cba-81fd-6a42a8d75a98" providerId="ADAL" clId="{088505B8-D362-449B-94AC-DD09C187D1F7}" dt="2023-01-11T02:06:20.043" v="270"/>
          <ac:inkMkLst>
            <pc:docMk/>
            <pc:sldMk cId="765671841" sldId="283"/>
            <ac:inkMk id="44" creationId="{5A4C00AF-959A-23A9-72A2-F18D34C7F5F5}"/>
          </ac:inkMkLst>
        </pc:inkChg>
        <pc:inkChg chg="add mod">
          <ac:chgData name="Michael Kuniega" userId="999f7fd1-0dc3-4cba-81fd-6a42a8d75a98" providerId="ADAL" clId="{088505B8-D362-449B-94AC-DD09C187D1F7}" dt="2023-01-11T02:06:20.043" v="270"/>
          <ac:inkMkLst>
            <pc:docMk/>
            <pc:sldMk cId="765671841" sldId="283"/>
            <ac:inkMk id="45" creationId="{20053090-2080-9ACF-A635-3A8ABA455E1D}"/>
          </ac:inkMkLst>
        </pc:inkChg>
        <pc:inkChg chg="add mod">
          <ac:chgData name="Michael Kuniega" userId="999f7fd1-0dc3-4cba-81fd-6a42a8d75a98" providerId="ADAL" clId="{088505B8-D362-449B-94AC-DD09C187D1F7}" dt="2023-01-11T02:06:20.043" v="270"/>
          <ac:inkMkLst>
            <pc:docMk/>
            <pc:sldMk cId="765671841" sldId="283"/>
            <ac:inkMk id="46" creationId="{0497A4B6-435B-F1EC-706C-00C049F4E3D9}"/>
          </ac:inkMkLst>
        </pc:inkChg>
        <pc:inkChg chg="add mod">
          <ac:chgData name="Michael Kuniega" userId="999f7fd1-0dc3-4cba-81fd-6a42a8d75a98" providerId="ADAL" clId="{088505B8-D362-449B-94AC-DD09C187D1F7}" dt="2023-01-11T02:06:20.043" v="270"/>
          <ac:inkMkLst>
            <pc:docMk/>
            <pc:sldMk cId="765671841" sldId="283"/>
            <ac:inkMk id="47" creationId="{01E7B42A-057F-872B-EF8B-88E5406E66F4}"/>
          </ac:inkMkLst>
        </pc:inkChg>
        <pc:inkChg chg="add mod">
          <ac:chgData name="Michael Kuniega" userId="999f7fd1-0dc3-4cba-81fd-6a42a8d75a98" providerId="ADAL" clId="{088505B8-D362-449B-94AC-DD09C187D1F7}" dt="2023-01-11T02:06:20.043" v="270"/>
          <ac:inkMkLst>
            <pc:docMk/>
            <pc:sldMk cId="765671841" sldId="283"/>
            <ac:inkMk id="48" creationId="{45B1A784-8266-8775-93C6-25676FDCDD01}"/>
          </ac:inkMkLst>
        </pc:inkChg>
        <pc:inkChg chg="add mod">
          <ac:chgData name="Michael Kuniega" userId="999f7fd1-0dc3-4cba-81fd-6a42a8d75a98" providerId="ADAL" clId="{088505B8-D362-449B-94AC-DD09C187D1F7}" dt="2023-01-11T02:06:20.043" v="270"/>
          <ac:inkMkLst>
            <pc:docMk/>
            <pc:sldMk cId="765671841" sldId="283"/>
            <ac:inkMk id="50" creationId="{24EA18F0-907B-0E80-87D9-1C9A953FD16B}"/>
          </ac:inkMkLst>
        </pc:inkChg>
        <pc:inkChg chg="add mod">
          <ac:chgData name="Michael Kuniega" userId="999f7fd1-0dc3-4cba-81fd-6a42a8d75a98" providerId="ADAL" clId="{088505B8-D362-449B-94AC-DD09C187D1F7}" dt="2023-01-11T02:08:01.508" v="273"/>
          <ac:inkMkLst>
            <pc:docMk/>
            <pc:sldMk cId="765671841" sldId="283"/>
            <ac:inkMk id="52" creationId="{050A010A-5619-4CAD-7A4A-8B10227CC5F5}"/>
          </ac:inkMkLst>
        </pc:inkChg>
        <pc:inkChg chg="add mod">
          <ac:chgData name="Michael Kuniega" userId="999f7fd1-0dc3-4cba-81fd-6a42a8d75a98" providerId="ADAL" clId="{088505B8-D362-449B-94AC-DD09C187D1F7}" dt="2023-01-11T02:08:01.508" v="273"/>
          <ac:inkMkLst>
            <pc:docMk/>
            <pc:sldMk cId="765671841" sldId="283"/>
            <ac:inkMk id="53" creationId="{21D4D55A-B684-B90D-D750-50E0ECEF5D2F}"/>
          </ac:inkMkLst>
        </pc:inkChg>
        <pc:inkChg chg="add mod">
          <ac:chgData name="Michael Kuniega" userId="999f7fd1-0dc3-4cba-81fd-6a42a8d75a98" providerId="ADAL" clId="{088505B8-D362-449B-94AC-DD09C187D1F7}" dt="2023-01-11T02:08:13.603" v="287"/>
          <ac:inkMkLst>
            <pc:docMk/>
            <pc:sldMk cId="765671841" sldId="283"/>
            <ac:inkMk id="55" creationId="{DD77E000-C43A-108D-9D36-001CEA678ADD}"/>
          </ac:inkMkLst>
        </pc:inkChg>
        <pc:inkChg chg="add mod">
          <ac:chgData name="Michael Kuniega" userId="999f7fd1-0dc3-4cba-81fd-6a42a8d75a98" providerId="ADAL" clId="{088505B8-D362-449B-94AC-DD09C187D1F7}" dt="2023-01-11T02:08:13.603" v="287"/>
          <ac:inkMkLst>
            <pc:docMk/>
            <pc:sldMk cId="765671841" sldId="283"/>
            <ac:inkMk id="56" creationId="{5148B0C9-3F5F-5CF8-653E-1A1673975451}"/>
          </ac:inkMkLst>
        </pc:inkChg>
        <pc:inkChg chg="add mod">
          <ac:chgData name="Michael Kuniega" userId="999f7fd1-0dc3-4cba-81fd-6a42a8d75a98" providerId="ADAL" clId="{088505B8-D362-449B-94AC-DD09C187D1F7}" dt="2023-01-11T02:08:13.603" v="287"/>
          <ac:inkMkLst>
            <pc:docMk/>
            <pc:sldMk cId="765671841" sldId="283"/>
            <ac:inkMk id="57" creationId="{12A58EAB-28C5-B069-342F-2C2FAAD35767}"/>
          </ac:inkMkLst>
        </pc:inkChg>
        <pc:inkChg chg="add mod">
          <ac:chgData name="Michael Kuniega" userId="999f7fd1-0dc3-4cba-81fd-6a42a8d75a98" providerId="ADAL" clId="{088505B8-D362-449B-94AC-DD09C187D1F7}" dt="2023-01-11T02:08:13.603" v="287"/>
          <ac:inkMkLst>
            <pc:docMk/>
            <pc:sldMk cId="765671841" sldId="283"/>
            <ac:inkMk id="58" creationId="{DF33F393-C717-F631-AA0A-3830856DC112}"/>
          </ac:inkMkLst>
        </pc:inkChg>
        <pc:inkChg chg="add mod">
          <ac:chgData name="Michael Kuniega" userId="999f7fd1-0dc3-4cba-81fd-6a42a8d75a98" providerId="ADAL" clId="{088505B8-D362-449B-94AC-DD09C187D1F7}" dt="2023-01-11T02:08:13.603" v="287"/>
          <ac:inkMkLst>
            <pc:docMk/>
            <pc:sldMk cId="765671841" sldId="283"/>
            <ac:inkMk id="59" creationId="{6C5F9AAC-3E84-FC2E-7C9B-672ED100FF39}"/>
          </ac:inkMkLst>
        </pc:inkChg>
        <pc:inkChg chg="add mod">
          <ac:chgData name="Michael Kuniega" userId="999f7fd1-0dc3-4cba-81fd-6a42a8d75a98" providerId="ADAL" clId="{088505B8-D362-449B-94AC-DD09C187D1F7}" dt="2023-01-11T02:08:13.603" v="287"/>
          <ac:inkMkLst>
            <pc:docMk/>
            <pc:sldMk cId="765671841" sldId="283"/>
            <ac:inkMk id="60" creationId="{9E88819F-9205-0058-2465-68644858FC66}"/>
          </ac:inkMkLst>
        </pc:inkChg>
        <pc:inkChg chg="add mod">
          <ac:chgData name="Michael Kuniega" userId="999f7fd1-0dc3-4cba-81fd-6a42a8d75a98" providerId="ADAL" clId="{088505B8-D362-449B-94AC-DD09C187D1F7}" dt="2023-01-11T02:08:13.603" v="287"/>
          <ac:inkMkLst>
            <pc:docMk/>
            <pc:sldMk cId="765671841" sldId="283"/>
            <ac:inkMk id="61" creationId="{58B7A16F-640E-E2C1-526C-E24922A89B14}"/>
          </ac:inkMkLst>
        </pc:inkChg>
        <pc:inkChg chg="add mod">
          <ac:chgData name="Michael Kuniega" userId="999f7fd1-0dc3-4cba-81fd-6a42a8d75a98" providerId="ADAL" clId="{088505B8-D362-449B-94AC-DD09C187D1F7}" dt="2023-01-11T02:08:13.603" v="287"/>
          <ac:inkMkLst>
            <pc:docMk/>
            <pc:sldMk cId="765671841" sldId="283"/>
            <ac:inkMk id="62" creationId="{2504901B-3ACC-8CC8-C9FE-35458193BDE8}"/>
          </ac:inkMkLst>
        </pc:inkChg>
        <pc:inkChg chg="add mod">
          <ac:chgData name="Michael Kuniega" userId="999f7fd1-0dc3-4cba-81fd-6a42a8d75a98" providerId="ADAL" clId="{088505B8-D362-449B-94AC-DD09C187D1F7}" dt="2023-01-11T02:08:13.603" v="287"/>
          <ac:inkMkLst>
            <pc:docMk/>
            <pc:sldMk cId="765671841" sldId="283"/>
            <ac:inkMk id="63" creationId="{98C21EBE-F907-1200-0B0C-9ECD38F24B5A}"/>
          </ac:inkMkLst>
        </pc:inkChg>
        <pc:inkChg chg="add mod">
          <ac:chgData name="Michael Kuniega" userId="999f7fd1-0dc3-4cba-81fd-6a42a8d75a98" providerId="ADAL" clId="{088505B8-D362-449B-94AC-DD09C187D1F7}" dt="2023-01-11T02:08:13.603" v="287"/>
          <ac:inkMkLst>
            <pc:docMk/>
            <pc:sldMk cId="765671841" sldId="283"/>
            <ac:inkMk id="64" creationId="{5EF3C9EB-1EE2-FE8F-B6C7-7DA169691C17}"/>
          </ac:inkMkLst>
        </pc:inkChg>
        <pc:inkChg chg="add mod">
          <ac:chgData name="Michael Kuniega" userId="999f7fd1-0dc3-4cba-81fd-6a42a8d75a98" providerId="ADAL" clId="{088505B8-D362-449B-94AC-DD09C187D1F7}" dt="2023-01-11T02:08:13.603" v="287"/>
          <ac:inkMkLst>
            <pc:docMk/>
            <pc:sldMk cId="765671841" sldId="283"/>
            <ac:inkMk id="65" creationId="{85C68DC4-3641-6AC9-C959-567555115872}"/>
          </ac:inkMkLst>
        </pc:inkChg>
        <pc:inkChg chg="add mod">
          <ac:chgData name="Michael Kuniega" userId="999f7fd1-0dc3-4cba-81fd-6a42a8d75a98" providerId="ADAL" clId="{088505B8-D362-449B-94AC-DD09C187D1F7}" dt="2023-01-11T02:08:13.603" v="287"/>
          <ac:inkMkLst>
            <pc:docMk/>
            <pc:sldMk cId="765671841" sldId="283"/>
            <ac:inkMk id="66" creationId="{588E6D1D-A214-AEED-DFD1-21EA60160857}"/>
          </ac:inkMkLst>
        </pc:inkChg>
        <pc:inkChg chg="add mod">
          <ac:chgData name="Michael Kuniega" userId="999f7fd1-0dc3-4cba-81fd-6a42a8d75a98" providerId="ADAL" clId="{088505B8-D362-449B-94AC-DD09C187D1F7}" dt="2023-01-11T02:08:13.603" v="287"/>
          <ac:inkMkLst>
            <pc:docMk/>
            <pc:sldMk cId="765671841" sldId="283"/>
            <ac:inkMk id="67" creationId="{96508323-FE19-908C-4698-579BD95028F5}"/>
          </ac:inkMkLst>
        </pc:inkChg>
        <pc:inkChg chg="add mod">
          <ac:chgData name="Michael Kuniega" userId="999f7fd1-0dc3-4cba-81fd-6a42a8d75a98" providerId="ADAL" clId="{088505B8-D362-449B-94AC-DD09C187D1F7}" dt="2023-01-11T02:11:05.566" v="290"/>
          <ac:inkMkLst>
            <pc:docMk/>
            <pc:sldMk cId="765671841" sldId="283"/>
            <ac:inkMk id="70" creationId="{9EB10181-668A-595A-318A-A18EEB5AE157}"/>
          </ac:inkMkLst>
        </pc:inkChg>
        <pc:inkChg chg="add mod">
          <ac:chgData name="Michael Kuniega" userId="999f7fd1-0dc3-4cba-81fd-6a42a8d75a98" providerId="ADAL" clId="{088505B8-D362-449B-94AC-DD09C187D1F7}" dt="2023-01-11T02:11:05.566" v="290"/>
          <ac:inkMkLst>
            <pc:docMk/>
            <pc:sldMk cId="765671841" sldId="283"/>
            <ac:inkMk id="71" creationId="{4475A83D-C147-8880-A59A-65BBE6582D5A}"/>
          </ac:inkMkLst>
        </pc:inkChg>
        <pc:inkChg chg="add mod">
          <ac:chgData name="Michael Kuniega" userId="999f7fd1-0dc3-4cba-81fd-6a42a8d75a98" providerId="ADAL" clId="{088505B8-D362-449B-94AC-DD09C187D1F7}" dt="2023-01-11T02:11:11.893" v="302"/>
          <ac:inkMkLst>
            <pc:docMk/>
            <pc:sldMk cId="765671841" sldId="283"/>
            <ac:inkMk id="73" creationId="{646F9015-C823-01B2-5707-93758252BA18}"/>
          </ac:inkMkLst>
        </pc:inkChg>
        <pc:inkChg chg="add mod">
          <ac:chgData name="Michael Kuniega" userId="999f7fd1-0dc3-4cba-81fd-6a42a8d75a98" providerId="ADAL" clId="{088505B8-D362-449B-94AC-DD09C187D1F7}" dt="2023-01-11T02:11:11.893" v="302"/>
          <ac:inkMkLst>
            <pc:docMk/>
            <pc:sldMk cId="765671841" sldId="283"/>
            <ac:inkMk id="74" creationId="{D8F2343B-144E-086E-7C7D-6CC147751D4D}"/>
          </ac:inkMkLst>
        </pc:inkChg>
        <pc:inkChg chg="add mod">
          <ac:chgData name="Michael Kuniega" userId="999f7fd1-0dc3-4cba-81fd-6a42a8d75a98" providerId="ADAL" clId="{088505B8-D362-449B-94AC-DD09C187D1F7}" dt="2023-01-11T02:11:11.893" v="302"/>
          <ac:inkMkLst>
            <pc:docMk/>
            <pc:sldMk cId="765671841" sldId="283"/>
            <ac:inkMk id="76" creationId="{0632E9B2-E47E-F43C-F25A-6EF0A9D26D6A}"/>
          </ac:inkMkLst>
        </pc:inkChg>
        <pc:inkChg chg="add mod">
          <ac:chgData name="Michael Kuniega" userId="999f7fd1-0dc3-4cba-81fd-6a42a8d75a98" providerId="ADAL" clId="{088505B8-D362-449B-94AC-DD09C187D1F7}" dt="2023-01-11T02:11:11.893" v="302"/>
          <ac:inkMkLst>
            <pc:docMk/>
            <pc:sldMk cId="765671841" sldId="283"/>
            <ac:inkMk id="77" creationId="{A358CAAF-AC39-AC57-84B1-9CF837C57E3A}"/>
          </ac:inkMkLst>
        </pc:inkChg>
        <pc:inkChg chg="add mod">
          <ac:chgData name="Michael Kuniega" userId="999f7fd1-0dc3-4cba-81fd-6a42a8d75a98" providerId="ADAL" clId="{088505B8-D362-449B-94AC-DD09C187D1F7}" dt="2023-01-11T02:11:11.893" v="302"/>
          <ac:inkMkLst>
            <pc:docMk/>
            <pc:sldMk cId="765671841" sldId="283"/>
            <ac:inkMk id="78" creationId="{9F63EBDE-98C2-5020-C9CA-EE495AE37A03}"/>
          </ac:inkMkLst>
        </pc:inkChg>
        <pc:inkChg chg="add mod">
          <ac:chgData name="Michael Kuniega" userId="999f7fd1-0dc3-4cba-81fd-6a42a8d75a98" providerId="ADAL" clId="{088505B8-D362-449B-94AC-DD09C187D1F7}" dt="2023-01-11T02:11:11.893" v="302"/>
          <ac:inkMkLst>
            <pc:docMk/>
            <pc:sldMk cId="765671841" sldId="283"/>
            <ac:inkMk id="79" creationId="{2CA2D031-85DF-4304-7FF8-19643AF364BF}"/>
          </ac:inkMkLst>
        </pc:inkChg>
        <pc:inkChg chg="add mod">
          <ac:chgData name="Michael Kuniega" userId="999f7fd1-0dc3-4cba-81fd-6a42a8d75a98" providerId="ADAL" clId="{088505B8-D362-449B-94AC-DD09C187D1F7}" dt="2023-01-11T02:11:11.893" v="302"/>
          <ac:inkMkLst>
            <pc:docMk/>
            <pc:sldMk cId="765671841" sldId="283"/>
            <ac:inkMk id="80" creationId="{39FB5A9C-466C-6EE7-DF28-DE1CEBC77CAC}"/>
          </ac:inkMkLst>
        </pc:inkChg>
        <pc:inkChg chg="add mod">
          <ac:chgData name="Michael Kuniega" userId="999f7fd1-0dc3-4cba-81fd-6a42a8d75a98" providerId="ADAL" clId="{088505B8-D362-449B-94AC-DD09C187D1F7}" dt="2023-01-11T02:11:11.893" v="302"/>
          <ac:inkMkLst>
            <pc:docMk/>
            <pc:sldMk cId="765671841" sldId="283"/>
            <ac:inkMk id="81" creationId="{F5B6B788-8DF0-9A55-88BF-FA933DB28E0C}"/>
          </ac:inkMkLst>
        </pc:inkChg>
        <pc:inkChg chg="add mod">
          <ac:chgData name="Michael Kuniega" userId="999f7fd1-0dc3-4cba-81fd-6a42a8d75a98" providerId="ADAL" clId="{088505B8-D362-449B-94AC-DD09C187D1F7}" dt="2023-01-11T02:11:11.893" v="302"/>
          <ac:inkMkLst>
            <pc:docMk/>
            <pc:sldMk cId="765671841" sldId="283"/>
            <ac:inkMk id="82" creationId="{8DB60942-D61F-2287-CBF3-4D8EB6D1D63B}"/>
          </ac:inkMkLst>
        </pc:inkChg>
        <pc:inkChg chg="add mod">
          <ac:chgData name="Michael Kuniega" userId="999f7fd1-0dc3-4cba-81fd-6a42a8d75a98" providerId="ADAL" clId="{088505B8-D362-449B-94AC-DD09C187D1F7}" dt="2023-01-11T02:11:11.893" v="302"/>
          <ac:inkMkLst>
            <pc:docMk/>
            <pc:sldMk cId="765671841" sldId="283"/>
            <ac:inkMk id="83" creationId="{D31BB48F-DE48-41BD-71CC-8007F816AD70}"/>
          </ac:inkMkLst>
        </pc:inkChg>
        <pc:inkChg chg="add mod">
          <ac:chgData name="Michael Kuniega" userId="999f7fd1-0dc3-4cba-81fd-6a42a8d75a98" providerId="ADAL" clId="{088505B8-D362-449B-94AC-DD09C187D1F7}" dt="2023-01-11T02:11:18.496" v="314"/>
          <ac:inkMkLst>
            <pc:docMk/>
            <pc:sldMk cId="765671841" sldId="283"/>
            <ac:inkMk id="85" creationId="{1A526F8C-B5D8-FA45-163A-913C902FCD8D}"/>
          </ac:inkMkLst>
        </pc:inkChg>
        <pc:inkChg chg="add mod">
          <ac:chgData name="Michael Kuniega" userId="999f7fd1-0dc3-4cba-81fd-6a42a8d75a98" providerId="ADAL" clId="{088505B8-D362-449B-94AC-DD09C187D1F7}" dt="2023-01-11T02:11:18.496" v="314"/>
          <ac:inkMkLst>
            <pc:docMk/>
            <pc:sldMk cId="765671841" sldId="283"/>
            <ac:inkMk id="86" creationId="{317D162F-9D2F-A963-7990-A4BB357BA56F}"/>
          </ac:inkMkLst>
        </pc:inkChg>
        <pc:inkChg chg="add mod">
          <ac:chgData name="Michael Kuniega" userId="999f7fd1-0dc3-4cba-81fd-6a42a8d75a98" providerId="ADAL" clId="{088505B8-D362-449B-94AC-DD09C187D1F7}" dt="2023-01-11T02:11:18.496" v="314"/>
          <ac:inkMkLst>
            <pc:docMk/>
            <pc:sldMk cId="765671841" sldId="283"/>
            <ac:inkMk id="87" creationId="{0A05CBC8-6484-3892-B5D7-2EE88469E4EF}"/>
          </ac:inkMkLst>
        </pc:inkChg>
        <pc:inkChg chg="add mod">
          <ac:chgData name="Michael Kuniega" userId="999f7fd1-0dc3-4cba-81fd-6a42a8d75a98" providerId="ADAL" clId="{088505B8-D362-449B-94AC-DD09C187D1F7}" dt="2023-01-11T02:11:18.496" v="314"/>
          <ac:inkMkLst>
            <pc:docMk/>
            <pc:sldMk cId="765671841" sldId="283"/>
            <ac:inkMk id="88" creationId="{A8928F3B-B2F8-15EA-93E7-EB3C89F06C5F}"/>
          </ac:inkMkLst>
        </pc:inkChg>
        <pc:inkChg chg="add mod">
          <ac:chgData name="Michael Kuniega" userId="999f7fd1-0dc3-4cba-81fd-6a42a8d75a98" providerId="ADAL" clId="{088505B8-D362-449B-94AC-DD09C187D1F7}" dt="2023-01-11T02:11:18.496" v="314"/>
          <ac:inkMkLst>
            <pc:docMk/>
            <pc:sldMk cId="765671841" sldId="283"/>
            <ac:inkMk id="89" creationId="{9AC44A33-BF94-7942-9490-76C19AE9D070}"/>
          </ac:inkMkLst>
        </pc:inkChg>
        <pc:inkChg chg="add mod">
          <ac:chgData name="Michael Kuniega" userId="999f7fd1-0dc3-4cba-81fd-6a42a8d75a98" providerId="ADAL" clId="{088505B8-D362-449B-94AC-DD09C187D1F7}" dt="2023-01-11T02:11:18.496" v="314"/>
          <ac:inkMkLst>
            <pc:docMk/>
            <pc:sldMk cId="765671841" sldId="283"/>
            <ac:inkMk id="90" creationId="{700909A8-1A20-89C8-3927-D10A90A0D77D}"/>
          </ac:inkMkLst>
        </pc:inkChg>
        <pc:inkChg chg="add mod">
          <ac:chgData name="Michael Kuniega" userId="999f7fd1-0dc3-4cba-81fd-6a42a8d75a98" providerId="ADAL" clId="{088505B8-D362-449B-94AC-DD09C187D1F7}" dt="2023-01-11T02:11:22.430" v="321"/>
          <ac:inkMkLst>
            <pc:docMk/>
            <pc:sldMk cId="765671841" sldId="283"/>
            <ac:inkMk id="91" creationId="{8E4ECCC0-95E7-48A6-B563-2EAE7A16EBC9}"/>
          </ac:inkMkLst>
        </pc:inkChg>
        <pc:inkChg chg="add mod">
          <ac:chgData name="Michael Kuniega" userId="999f7fd1-0dc3-4cba-81fd-6a42a8d75a98" providerId="ADAL" clId="{088505B8-D362-449B-94AC-DD09C187D1F7}" dt="2023-01-11T02:11:22.430" v="321"/>
          <ac:inkMkLst>
            <pc:docMk/>
            <pc:sldMk cId="765671841" sldId="283"/>
            <ac:inkMk id="92" creationId="{C1E84496-9DA9-E81D-D750-3EF456669786}"/>
          </ac:inkMkLst>
        </pc:inkChg>
        <pc:inkChg chg="add mod">
          <ac:chgData name="Michael Kuniega" userId="999f7fd1-0dc3-4cba-81fd-6a42a8d75a98" providerId="ADAL" clId="{088505B8-D362-449B-94AC-DD09C187D1F7}" dt="2023-01-11T02:11:22.430" v="321"/>
          <ac:inkMkLst>
            <pc:docMk/>
            <pc:sldMk cId="765671841" sldId="283"/>
            <ac:inkMk id="93" creationId="{CAE8EE27-5D2B-AE3C-AC49-F306BA121DD3}"/>
          </ac:inkMkLst>
        </pc:inkChg>
        <pc:inkChg chg="add mod">
          <ac:chgData name="Michael Kuniega" userId="999f7fd1-0dc3-4cba-81fd-6a42a8d75a98" providerId="ADAL" clId="{088505B8-D362-449B-94AC-DD09C187D1F7}" dt="2023-01-11T02:11:22.430" v="321"/>
          <ac:inkMkLst>
            <pc:docMk/>
            <pc:sldMk cId="765671841" sldId="283"/>
            <ac:inkMk id="94" creationId="{567E23AB-C4E8-E463-1D74-D5BFFCC26A40}"/>
          </ac:inkMkLst>
        </pc:inkChg>
        <pc:inkChg chg="add mod">
          <ac:chgData name="Michael Kuniega" userId="999f7fd1-0dc3-4cba-81fd-6a42a8d75a98" providerId="ADAL" clId="{088505B8-D362-449B-94AC-DD09C187D1F7}" dt="2023-01-11T02:11:22.430" v="321"/>
          <ac:inkMkLst>
            <pc:docMk/>
            <pc:sldMk cId="765671841" sldId="283"/>
            <ac:inkMk id="95" creationId="{0B460E98-ECAC-93E2-697B-DBDCD793D94C}"/>
          </ac:inkMkLst>
        </pc:inkChg>
        <pc:inkChg chg="add mod">
          <ac:chgData name="Michael Kuniega" userId="999f7fd1-0dc3-4cba-81fd-6a42a8d75a98" providerId="ADAL" clId="{088505B8-D362-449B-94AC-DD09C187D1F7}" dt="2023-01-11T02:11:22.430" v="321"/>
          <ac:inkMkLst>
            <pc:docMk/>
            <pc:sldMk cId="765671841" sldId="283"/>
            <ac:inkMk id="98" creationId="{AC7F2348-CAA3-9EAF-2373-AE91C50823D4}"/>
          </ac:inkMkLst>
        </pc:inkChg>
        <pc:inkChg chg="add mod">
          <ac:chgData name="Michael Kuniega" userId="999f7fd1-0dc3-4cba-81fd-6a42a8d75a98" providerId="ADAL" clId="{088505B8-D362-449B-94AC-DD09C187D1F7}" dt="2023-01-11T02:11:22.430" v="321"/>
          <ac:inkMkLst>
            <pc:docMk/>
            <pc:sldMk cId="765671841" sldId="283"/>
            <ac:inkMk id="99" creationId="{42A8443E-E5BC-2F00-DAC8-6B1736843823}"/>
          </ac:inkMkLst>
        </pc:inkChg>
        <pc:inkChg chg="add mod">
          <ac:chgData name="Michael Kuniega" userId="999f7fd1-0dc3-4cba-81fd-6a42a8d75a98" providerId="ADAL" clId="{088505B8-D362-449B-94AC-DD09C187D1F7}" dt="2023-01-11T02:11:22.430" v="321"/>
          <ac:inkMkLst>
            <pc:docMk/>
            <pc:sldMk cId="765671841" sldId="283"/>
            <ac:inkMk id="100" creationId="{A9FE05C0-88EB-76E3-4DDA-987EB938DFD2}"/>
          </ac:inkMkLst>
        </pc:inkChg>
        <pc:inkChg chg="add mod">
          <ac:chgData name="Michael Kuniega" userId="999f7fd1-0dc3-4cba-81fd-6a42a8d75a98" providerId="ADAL" clId="{088505B8-D362-449B-94AC-DD09C187D1F7}" dt="2023-01-11T02:11:22.430" v="321"/>
          <ac:inkMkLst>
            <pc:docMk/>
            <pc:sldMk cId="765671841" sldId="283"/>
            <ac:inkMk id="101" creationId="{13A3BF18-470C-434E-C492-075AC5C65783}"/>
          </ac:inkMkLst>
        </pc:inkChg>
        <pc:inkChg chg="add mod">
          <ac:chgData name="Michael Kuniega" userId="999f7fd1-0dc3-4cba-81fd-6a42a8d75a98" providerId="ADAL" clId="{088505B8-D362-449B-94AC-DD09C187D1F7}" dt="2023-01-11T02:11:22.430" v="321"/>
          <ac:inkMkLst>
            <pc:docMk/>
            <pc:sldMk cId="765671841" sldId="283"/>
            <ac:inkMk id="102" creationId="{86B4DF7B-8AF6-3EF1-685C-D62B81342FC8}"/>
          </ac:inkMkLst>
        </pc:inkChg>
        <pc:inkChg chg="add mod">
          <ac:chgData name="Michael Kuniega" userId="999f7fd1-0dc3-4cba-81fd-6a42a8d75a98" providerId="ADAL" clId="{088505B8-D362-449B-94AC-DD09C187D1F7}" dt="2023-01-11T02:11:22.430" v="321"/>
          <ac:inkMkLst>
            <pc:docMk/>
            <pc:sldMk cId="765671841" sldId="283"/>
            <ac:inkMk id="103" creationId="{42FE8EC0-1FF8-6A96-36F9-30A6ED703A45}"/>
          </ac:inkMkLst>
        </pc:inkChg>
        <pc:inkChg chg="add mod">
          <ac:chgData name="Michael Kuniega" userId="999f7fd1-0dc3-4cba-81fd-6a42a8d75a98" providerId="ADAL" clId="{088505B8-D362-449B-94AC-DD09C187D1F7}" dt="2023-01-11T02:12:09.026" v="355"/>
          <ac:inkMkLst>
            <pc:docMk/>
            <pc:sldMk cId="765671841" sldId="283"/>
            <ac:inkMk id="105" creationId="{6243B070-A11C-2B10-2942-D0FA9748FE59}"/>
          </ac:inkMkLst>
        </pc:inkChg>
        <pc:inkChg chg="add mod">
          <ac:chgData name="Michael Kuniega" userId="999f7fd1-0dc3-4cba-81fd-6a42a8d75a98" providerId="ADAL" clId="{088505B8-D362-449B-94AC-DD09C187D1F7}" dt="2023-01-11T02:12:09.026" v="355"/>
          <ac:inkMkLst>
            <pc:docMk/>
            <pc:sldMk cId="765671841" sldId="283"/>
            <ac:inkMk id="106" creationId="{E0C6D747-00DA-3113-A1C4-58366EC06BCF}"/>
          </ac:inkMkLst>
        </pc:inkChg>
        <pc:inkChg chg="add mod">
          <ac:chgData name="Michael Kuniega" userId="999f7fd1-0dc3-4cba-81fd-6a42a8d75a98" providerId="ADAL" clId="{088505B8-D362-449B-94AC-DD09C187D1F7}" dt="2023-01-11T02:12:09.026" v="355"/>
          <ac:inkMkLst>
            <pc:docMk/>
            <pc:sldMk cId="765671841" sldId="283"/>
            <ac:inkMk id="107" creationId="{01A6DCE5-F463-92D7-1639-8958B17628A2}"/>
          </ac:inkMkLst>
        </pc:inkChg>
        <pc:inkChg chg="add mod">
          <ac:chgData name="Michael Kuniega" userId="999f7fd1-0dc3-4cba-81fd-6a42a8d75a98" providerId="ADAL" clId="{088505B8-D362-449B-94AC-DD09C187D1F7}" dt="2023-01-11T02:12:09.026" v="355"/>
          <ac:inkMkLst>
            <pc:docMk/>
            <pc:sldMk cId="765671841" sldId="283"/>
            <ac:inkMk id="108" creationId="{B5A7A381-7ADC-866D-AD48-F02016750FB4}"/>
          </ac:inkMkLst>
        </pc:inkChg>
        <pc:inkChg chg="add mod">
          <ac:chgData name="Michael Kuniega" userId="999f7fd1-0dc3-4cba-81fd-6a42a8d75a98" providerId="ADAL" clId="{088505B8-D362-449B-94AC-DD09C187D1F7}" dt="2023-01-11T02:12:09.026" v="355"/>
          <ac:inkMkLst>
            <pc:docMk/>
            <pc:sldMk cId="765671841" sldId="283"/>
            <ac:inkMk id="109" creationId="{CE38175C-99CB-28E7-5E5B-40A1BB8992E3}"/>
          </ac:inkMkLst>
        </pc:inkChg>
        <pc:inkChg chg="add mod">
          <ac:chgData name="Michael Kuniega" userId="999f7fd1-0dc3-4cba-81fd-6a42a8d75a98" providerId="ADAL" clId="{088505B8-D362-449B-94AC-DD09C187D1F7}" dt="2023-01-11T02:12:09.026" v="355"/>
          <ac:inkMkLst>
            <pc:docMk/>
            <pc:sldMk cId="765671841" sldId="283"/>
            <ac:inkMk id="110" creationId="{C456876A-7F7F-F2BB-8E23-4A1E57F2B4AF}"/>
          </ac:inkMkLst>
        </pc:inkChg>
        <pc:inkChg chg="add del mod">
          <ac:chgData name="Michael Kuniega" userId="999f7fd1-0dc3-4cba-81fd-6a42a8d75a98" providerId="ADAL" clId="{088505B8-D362-449B-94AC-DD09C187D1F7}" dt="2023-01-11T02:11:56.141" v="339"/>
          <ac:inkMkLst>
            <pc:docMk/>
            <pc:sldMk cId="765671841" sldId="283"/>
            <ac:inkMk id="111" creationId="{F3368113-09C8-CFA5-CA45-5A33AC9B4FA9}"/>
          </ac:inkMkLst>
        </pc:inkChg>
        <pc:inkChg chg="add del mod">
          <ac:chgData name="Michael Kuniega" userId="999f7fd1-0dc3-4cba-81fd-6a42a8d75a98" providerId="ADAL" clId="{088505B8-D362-449B-94AC-DD09C187D1F7}" dt="2023-01-11T02:11:56.140" v="337"/>
          <ac:inkMkLst>
            <pc:docMk/>
            <pc:sldMk cId="765671841" sldId="283"/>
            <ac:inkMk id="112" creationId="{692C29FC-A5BD-D563-0879-D5C90A7819EB}"/>
          </ac:inkMkLst>
        </pc:inkChg>
        <pc:inkChg chg="add del mod">
          <ac:chgData name="Michael Kuniega" userId="999f7fd1-0dc3-4cba-81fd-6a42a8d75a98" providerId="ADAL" clId="{088505B8-D362-449B-94AC-DD09C187D1F7}" dt="2023-01-11T02:11:56.141" v="338"/>
          <ac:inkMkLst>
            <pc:docMk/>
            <pc:sldMk cId="765671841" sldId="283"/>
            <ac:inkMk id="113" creationId="{B5946383-271F-B838-BADE-7E6B3ED09419}"/>
          </ac:inkMkLst>
        </pc:inkChg>
        <pc:inkChg chg="add del mod">
          <ac:chgData name="Michael Kuniega" userId="999f7fd1-0dc3-4cba-81fd-6a42a8d75a98" providerId="ADAL" clId="{088505B8-D362-449B-94AC-DD09C187D1F7}" dt="2023-01-11T02:11:56.139" v="336"/>
          <ac:inkMkLst>
            <pc:docMk/>
            <pc:sldMk cId="765671841" sldId="283"/>
            <ac:inkMk id="115" creationId="{05775B7B-B53B-BF80-9BFA-022EC0C8D545}"/>
          </ac:inkMkLst>
        </pc:inkChg>
        <pc:inkChg chg="add del mod">
          <ac:chgData name="Michael Kuniega" userId="999f7fd1-0dc3-4cba-81fd-6a42a8d75a98" providerId="ADAL" clId="{088505B8-D362-449B-94AC-DD09C187D1F7}" dt="2023-01-11T02:11:56.134" v="335"/>
          <ac:inkMkLst>
            <pc:docMk/>
            <pc:sldMk cId="765671841" sldId="283"/>
            <ac:inkMk id="116" creationId="{B8F25AB4-BDBD-3303-7410-E369BC2AEDDB}"/>
          </ac:inkMkLst>
        </pc:inkChg>
        <pc:inkChg chg="add mod">
          <ac:chgData name="Michael Kuniega" userId="999f7fd1-0dc3-4cba-81fd-6a42a8d75a98" providerId="ADAL" clId="{088505B8-D362-449B-94AC-DD09C187D1F7}" dt="2023-01-11T02:12:09.026" v="355"/>
          <ac:inkMkLst>
            <pc:docMk/>
            <pc:sldMk cId="765671841" sldId="283"/>
            <ac:inkMk id="118" creationId="{51D54500-7529-614F-C924-93CA10BDFC10}"/>
          </ac:inkMkLst>
        </pc:inkChg>
        <pc:inkChg chg="add mod">
          <ac:chgData name="Michael Kuniega" userId="999f7fd1-0dc3-4cba-81fd-6a42a8d75a98" providerId="ADAL" clId="{088505B8-D362-449B-94AC-DD09C187D1F7}" dt="2023-01-11T02:12:09.026" v="355"/>
          <ac:inkMkLst>
            <pc:docMk/>
            <pc:sldMk cId="765671841" sldId="283"/>
            <ac:inkMk id="119" creationId="{366C310D-2600-5027-F4DD-9D5B4F335960}"/>
          </ac:inkMkLst>
        </pc:inkChg>
        <pc:inkChg chg="add del mod">
          <ac:chgData name="Michael Kuniega" userId="999f7fd1-0dc3-4cba-81fd-6a42a8d75a98" providerId="ADAL" clId="{088505B8-D362-449B-94AC-DD09C187D1F7}" dt="2023-01-11T02:12:02.474" v="346"/>
          <ac:inkMkLst>
            <pc:docMk/>
            <pc:sldMk cId="765671841" sldId="283"/>
            <ac:inkMk id="120" creationId="{90D999C0-0B22-7C6C-8863-E1EAD46B6C61}"/>
          </ac:inkMkLst>
        </pc:inkChg>
        <pc:inkChg chg="add del mod">
          <ac:chgData name="Michael Kuniega" userId="999f7fd1-0dc3-4cba-81fd-6a42a8d75a98" providerId="ADAL" clId="{088505B8-D362-449B-94AC-DD09C187D1F7}" dt="2023-01-11T02:12:01.931" v="345"/>
          <ac:inkMkLst>
            <pc:docMk/>
            <pc:sldMk cId="765671841" sldId="283"/>
            <ac:inkMk id="121" creationId="{B74BC238-72AB-C853-8139-CD8D9D1DB182}"/>
          </ac:inkMkLst>
        </pc:inkChg>
        <pc:inkChg chg="add mod">
          <ac:chgData name="Michael Kuniega" userId="999f7fd1-0dc3-4cba-81fd-6a42a8d75a98" providerId="ADAL" clId="{088505B8-D362-449B-94AC-DD09C187D1F7}" dt="2023-01-11T02:12:09.026" v="355"/>
          <ac:inkMkLst>
            <pc:docMk/>
            <pc:sldMk cId="765671841" sldId="283"/>
            <ac:inkMk id="123" creationId="{C8AFE622-EE17-9936-2743-B4497AF0C884}"/>
          </ac:inkMkLst>
        </pc:inkChg>
        <pc:inkChg chg="add mod">
          <ac:chgData name="Michael Kuniega" userId="999f7fd1-0dc3-4cba-81fd-6a42a8d75a98" providerId="ADAL" clId="{088505B8-D362-449B-94AC-DD09C187D1F7}" dt="2023-01-11T02:12:09.026" v="355"/>
          <ac:inkMkLst>
            <pc:docMk/>
            <pc:sldMk cId="765671841" sldId="283"/>
            <ac:inkMk id="124" creationId="{738CD0F5-4585-C136-F4A5-158E0DDF5165}"/>
          </ac:inkMkLst>
        </pc:inkChg>
        <pc:inkChg chg="add mod">
          <ac:chgData name="Michael Kuniega" userId="999f7fd1-0dc3-4cba-81fd-6a42a8d75a98" providerId="ADAL" clId="{088505B8-D362-449B-94AC-DD09C187D1F7}" dt="2023-01-11T02:12:09.026" v="355"/>
          <ac:inkMkLst>
            <pc:docMk/>
            <pc:sldMk cId="765671841" sldId="283"/>
            <ac:inkMk id="126" creationId="{A4266588-E76D-05C1-9EED-FD6C7C477504}"/>
          </ac:inkMkLst>
        </pc:inkChg>
        <pc:inkChg chg="add mod">
          <ac:chgData name="Michael Kuniega" userId="999f7fd1-0dc3-4cba-81fd-6a42a8d75a98" providerId="ADAL" clId="{088505B8-D362-449B-94AC-DD09C187D1F7}" dt="2023-01-11T02:12:09.026" v="355"/>
          <ac:inkMkLst>
            <pc:docMk/>
            <pc:sldMk cId="765671841" sldId="283"/>
            <ac:inkMk id="127" creationId="{0C250FCD-B5AA-1957-2082-9EBB48A2BCD5}"/>
          </ac:inkMkLst>
        </pc:inkChg>
        <pc:inkChg chg="add mod">
          <ac:chgData name="Michael Kuniega" userId="999f7fd1-0dc3-4cba-81fd-6a42a8d75a98" providerId="ADAL" clId="{088505B8-D362-449B-94AC-DD09C187D1F7}" dt="2023-01-11T02:12:09.026" v="355"/>
          <ac:inkMkLst>
            <pc:docMk/>
            <pc:sldMk cId="765671841" sldId="283"/>
            <ac:inkMk id="128" creationId="{6A080A97-8B0A-FA09-9347-6E8885606B77}"/>
          </ac:inkMkLst>
        </pc:inkChg>
        <pc:inkChg chg="add mod">
          <ac:chgData name="Michael Kuniega" userId="999f7fd1-0dc3-4cba-81fd-6a42a8d75a98" providerId="ADAL" clId="{088505B8-D362-449B-94AC-DD09C187D1F7}" dt="2023-01-11T02:12:09.026" v="355"/>
          <ac:inkMkLst>
            <pc:docMk/>
            <pc:sldMk cId="765671841" sldId="283"/>
            <ac:inkMk id="129" creationId="{6F93950F-F242-E8F9-7634-6D7EA70905CD}"/>
          </ac:inkMkLst>
        </pc:inkChg>
        <pc:inkChg chg="add mod">
          <ac:chgData name="Michael Kuniega" userId="999f7fd1-0dc3-4cba-81fd-6a42a8d75a98" providerId="ADAL" clId="{088505B8-D362-449B-94AC-DD09C187D1F7}" dt="2023-01-11T02:12:09.026" v="355"/>
          <ac:inkMkLst>
            <pc:docMk/>
            <pc:sldMk cId="765671841" sldId="283"/>
            <ac:inkMk id="130" creationId="{93AD9C6E-CCD1-32A3-B18C-108F9EADC68E}"/>
          </ac:inkMkLst>
        </pc:inkChg>
      </pc:sldChg>
      <pc:sldChg chg="addSp delSp modSp mod">
        <pc:chgData name="Michael Kuniega" userId="999f7fd1-0dc3-4cba-81fd-6a42a8d75a98" providerId="ADAL" clId="{088505B8-D362-449B-94AC-DD09C187D1F7}" dt="2023-01-11T02:14:53.449" v="486"/>
        <pc:sldMkLst>
          <pc:docMk/>
          <pc:sldMk cId="515814563" sldId="284"/>
        </pc:sldMkLst>
        <pc:grpChg chg="mod">
          <ac:chgData name="Michael Kuniega" userId="999f7fd1-0dc3-4cba-81fd-6a42a8d75a98" providerId="ADAL" clId="{088505B8-D362-449B-94AC-DD09C187D1F7}" dt="2023-01-11T02:12:19.245" v="363"/>
          <ac:grpSpMkLst>
            <pc:docMk/>
            <pc:sldMk cId="515814563" sldId="284"/>
            <ac:grpSpMk id="11" creationId="{ACE8BD3A-E81B-7206-B7EF-D5F99ECB25A3}"/>
          </ac:grpSpMkLst>
        </pc:grpChg>
        <pc:grpChg chg="del mod">
          <ac:chgData name="Michael Kuniega" userId="999f7fd1-0dc3-4cba-81fd-6a42a8d75a98" providerId="ADAL" clId="{088505B8-D362-449B-94AC-DD09C187D1F7}" dt="2023-01-11T02:13:30.099" v="381"/>
          <ac:grpSpMkLst>
            <pc:docMk/>
            <pc:sldMk cId="515814563" sldId="284"/>
            <ac:grpSpMk id="26" creationId="{C6ACC490-2354-5415-A151-C146EB1A33F7}"/>
          </ac:grpSpMkLst>
        </pc:grpChg>
        <pc:grpChg chg="del mod">
          <ac:chgData name="Michael Kuniega" userId="999f7fd1-0dc3-4cba-81fd-6a42a8d75a98" providerId="ADAL" clId="{088505B8-D362-449B-94AC-DD09C187D1F7}" dt="2023-01-11T02:13:30.099" v="381"/>
          <ac:grpSpMkLst>
            <pc:docMk/>
            <pc:sldMk cId="515814563" sldId="284"/>
            <ac:grpSpMk id="27" creationId="{3A2B90CF-0EF5-7F5F-4E50-1EFE5D5F4AD6}"/>
          </ac:grpSpMkLst>
        </pc:grpChg>
        <pc:grpChg chg="del mod">
          <ac:chgData name="Michael Kuniega" userId="999f7fd1-0dc3-4cba-81fd-6a42a8d75a98" providerId="ADAL" clId="{088505B8-D362-449B-94AC-DD09C187D1F7}" dt="2023-01-11T02:13:51.399" v="396"/>
          <ac:grpSpMkLst>
            <pc:docMk/>
            <pc:sldMk cId="515814563" sldId="284"/>
            <ac:grpSpMk id="30" creationId="{8A624883-8B24-9D5B-F150-000C9A747116}"/>
          </ac:grpSpMkLst>
        </pc:grpChg>
        <pc:grpChg chg="mod">
          <ac:chgData name="Michael Kuniega" userId="999f7fd1-0dc3-4cba-81fd-6a42a8d75a98" providerId="ADAL" clId="{088505B8-D362-449B-94AC-DD09C187D1F7}" dt="2023-01-11T02:13:57.535" v="406"/>
          <ac:grpSpMkLst>
            <pc:docMk/>
            <pc:sldMk cId="515814563" sldId="284"/>
            <ac:grpSpMk id="39" creationId="{65E7C2E0-F474-8CF7-1E72-A852DE693A65}"/>
          </ac:grpSpMkLst>
        </pc:grpChg>
        <pc:grpChg chg="mod">
          <ac:chgData name="Michael Kuniega" userId="999f7fd1-0dc3-4cba-81fd-6a42a8d75a98" providerId="ADAL" clId="{088505B8-D362-449B-94AC-DD09C187D1F7}" dt="2023-01-11T02:13:57.535" v="406"/>
          <ac:grpSpMkLst>
            <pc:docMk/>
            <pc:sldMk cId="515814563" sldId="284"/>
            <ac:grpSpMk id="40" creationId="{FAB6B492-5C3A-3069-8192-68AD38152491}"/>
          </ac:grpSpMkLst>
        </pc:grpChg>
        <pc:grpChg chg="del mod">
          <ac:chgData name="Michael Kuniega" userId="999f7fd1-0dc3-4cba-81fd-6a42a8d75a98" providerId="ADAL" clId="{088505B8-D362-449B-94AC-DD09C187D1F7}" dt="2023-01-11T02:14:10.080" v="421"/>
          <ac:grpSpMkLst>
            <pc:docMk/>
            <pc:sldMk cId="515814563" sldId="284"/>
            <ac:grpSpMk id="47" creationId="{695D65E1-08EE-C56D-068B-83B9E7EB26EC}"/>
          </ac:grpSpMkLst>
        </pc:grpChg>
        <pc:grpChg chg="del mod">
          <ac:chgData name="Michael Kuniega" userId="999f7fd1-0dc3-4cba-81fd-6a42a8d75a98" providerId="ADAL" clId="{088505B8-D362-449B-94AC-DD09C187D1F7}" dt="2023-01-11T02:14:11.549" v="423"/>
          <ac:grpSpMkLst>
            <pc:docMk/>
            <pc:sldMk cId="515814563" sldId="284"/>
            <ac:grpSpMk id="54" creationId="{4ED39716-A700-A0D3-C5F4-F820A04D9E34}"/>
          </ac:grpSpMkLst>
        </pc:grpChg>
        <pc:grpChg chg="del mod">
          <ac:chgData name="Michael Kuniega" userId="999f7fd1-0dc3-4cba-81fd-6a42a8d75a98" providerId="ADAL" clId="{088505B8-D362-449B-94AC-DD09C187D1F7}" dt="2023-01-11T02:14:20.573" v="438"/>
          <ac:grpSpMkLst>
            <pc:docMk/>
            <pc:sldMk cId="515814563" sldId="284"/>
            <ac:grpSpMk id="56" creationId="{A2418FFA-D0A5-EF83-7CF0-1580F8374AF5}"/>
          </ac:grpSpMkLst>
        </pc:grpChg>
        <pc:grpChg chg="del mod">
          <ac:chgData name="Michael Kuniega" userId="999f7fd1-0dc3-4cba-81fd-6a42a8d75a98" providerId="ADAL" clId="{088505B8-D362-449B-94AC-DD09C187D1F7}" dt="2023-01-11T02:14:24.339" v="445"/>
          <ac:grpSpMkLst>
            <pc:docMk/>
            <pc:sldMk cId="515814563" sldId="284"/>
            <ac:grpSpMk id="71" creationId="{4EA7449B-EF77-870A-BE32-5F5FC6C2FA6B}"/>
          </ac:grpSpMkLst>
        </pc:grpChg>
        <pc:grpChg chg="mod">
          <ac:chgData name="Michael Kuniega" userId="999f7fd1-0dc3-4cba-81fd-6a42a8d75a98" providerId="ADAL" clId="{088505B8-D362-449B-94AC-DD09C187D1F7}" dt="2023-01-11T02:14:24.339" v="445"/>
          <ac:grpSpMkLst>
            <pc:docMk/>
            <pc:sldMk cId="515814563" sldId="284"/>
            <ac:grpSpMk id="78" creationId="{9D4B1B69-387B-28B2-E78E-465210CF3F5C}"/>
          </ac:grpSpMkLst>
        </pc:grpChg>
        <pc:grpChg chg="del mod">
          <ac:chgData name="Michael Kuniega" userId="999f7fd1-0dc3-4cba-81fd-6a42a8d75a98" providerId="ADAL" clId="{088505B8-D362-449B-94AC-DD09C187D1F7}" dt="2023-01-11T02:14:40.617" v="467"/>
          <ac:grpSpMkLst>
            <pc:docMk/>
            <pc:sldMk cId="515814563" sldId="284"/>
            <ac:grpSpMk id="95" creationId="{336F0D94-B77E-49D1-EEDE-0A102458BEC9}"/>
          </ac:grpSpMkLst>
        </pc:grpChg>
        <pc:grpChg chg="del mod">
          <ac:chgData name="Michael Kuniega" userId="999f7fd1-0dc3-4cba-81fd-6a42a8d75a98" providerId="ADAL" clId="{088505B8-D362-449B-94AC-DD09C187D1F7}" dt="2023-01-11T02:14:42.929" v="471"/>
          <ac:grpSpMkLst>
            <pc:docMk/>
            <pc:sldMk cId="515814563" sldId="284"/>
            <ac:grpSpMk id="100" creationId="{71B6E090-A96B-0539-1F7C-307DCDBF400E}"/>
          </ac:grpSpMkLst>
        </pc:grpChg>
        <pc:grpChg chg="mod">
          <ac:chgData name="Michael Kuniega" userId="999f7fd1-0dc3-4cba-81fd-6a42a8d75a98" providerId="ADAL" clId="{088505B8-D362-449B-94AC-DD09C187D1F7}" dt="2023-01-11T02:14:42.929" v="471"/>
          <ac:grpSpMkLst>
            <pc:docMk/>
            <pc:sldMk cId="515814563" sldId="284"/>
            <ac:grpSpMk id="104" creationId="{B655CD9F-90B8-FD55-3258-2D27C800D6E8}"/>
          </ac:grpSpMkLst>
        </pc:grpChg>
        <pc:grpChg chg="mod">
          <ac:chgData name="Michael Kuniega" userId="999f7fd1-0dc3-4cba-81fd-6a42a8d75a98" providerId="ADAL" clId="{088505B8-D362-449B-94AC-DD09C187D1F7}" dt="2023-01-11T02:14:51.235" v="483"/>
          <ac:grpSpMkLst>
            <pc:docMk/>
            <pc:sldMk cId="515814563" sldId="284"/>
            <ac:grpSpMk id="116" creationId="{FF48E289-C7B4-785B-EE24-3D5FD3B74B6B}"/>
          </ac:grpSpMkLst>
        </pc:grpChg>
        <pc:grpChg chg="mod">
          <ac:chgData name="Michael Kuniega" userId="999f7fd1-0dc3-4cba-81fd-6a42a8d75a98" providerId="ADAL" clId="{088505B8-D362-449B-94AC-DD09C187D1F7}" dt="2023-01-11T02:14:51.235" v="483"/>
          <ac:grpSpMkLst>
            <pc:docMk/>
            <pc:sldMk cId="515814563" sldId="284"/>
            <ac:grpSpMk id="117" creationId="{2A6B31DF-75C6-FE46-8B6C-97E36C628DBE}"/>
          </ac:grpSpMkLst>
        </pc:grpChg>
        <pc:grpChg chg="mod">
          <ac:chgData name="Michael Kuniega" userId="999f7fd1-0dc3-4cba-81fd-6a42a8d75a98" providerId="ADAL" clId="{088505B8-D362-449B-94AC-DD09C187D1F7}" dt="2023-01-11T02:14:53.449" v="486"/>
          <ac:grpSpMkLst>
            <pc:docMk/>
            <pc:sldMk cId="515814563" sldId="284"/>
            <ac:grpSpMk id="120" creationId="{5A03F5B4-031A-812B-F3F0-EDDE6679013D}"/>
          </ac:grpSpMkLst>
        </pc:grpChg>
        <pc:inkChg chg="add mod">
          <ac:chgData name="Michael Kuniega" userId="999f7fd1-0dc3-4cba-81fd-6a42a8d75a98" providerId="ADAL" clId="{088505B8-D362-449B-94AC-DD09C187D1F7}" dt="2023-01-11T02:12:19.245" v="363"/>
          <ac:inkMkLst>
            <pc:docMk/>
            <pc:sldMk cId="515814563" sldId="284"/>
            <ac:inkMk id="2" creationId="{83C72467-3DF7-EB6C-1762-E62BDD885EFB}"/>
          </ac:inkMkLst>
        </pc:inkChg>
        <pc:inkChg chg="add mod">
          <ac:chgData name="Michael Kuniega" userId="999f7fd1-0dc3-4cba-81fd-6a42a8d75a98" providerId="ADAL" clId="{088505B8-D362-449B-94AC-DD09C187D1F7}" dt="2023-01-11T02:12:19.245" v="363"/>
          <ac:inkMkLst>
            <pc:docMk/>
            <pc:sldMk cId="515814563" sldId="284"/>
            <ac:inkMk id="3" creationId="{78190507-6C3C-46EC-7C7A-5611E2D46C21}"/>
          </ac:inkMkLst>
        </pc:inkChg>
        <pc:inkChg chg="add mod">
          <ac:chgData name="Michael Kuniega" userId="999f7fd1-0dc3-4cba-81fd-6a42a8d75a98" providerId="ADAL" clId="{088505B8-D362-449B-94AC-DD09C187D1F7}" dt="2023-01-11T02:12:19.245" v="363"/>
          <ac:inkMkLst>
            <pc:docMk/>
            <pc:sldMk cId="515814563" sldId="284"/>
            <ac:inkMk id="4" creationId="{200325D3-FCCC-7C63-EF55-70C56A2BEC81}"/>
          </ac:inkMkLst>
        </pc:inkChg>
        <pc:inkChg chg="add mod">
          <ac:chgData name="Michael Kuniega" userId="999f7fd1-0dc3-4cba-81fd-6a42a8d75a98" providerId="ADAL" clId="{088505B8-D362-449B-94AC-DD09C187D1F7}" dt="2023-01-11T02:12:19.245" v="363"/>
          <ac:inkMkLst>
            <pc:docMk/>
            <pc:sldMk cId="515814563" sldId="284"/>
            <ac:inkMk id="5" creationId="{ACCEE663-8AF5-BC26-57FB-25B59C75D52D}"/>
          </ac:inkMkLst>
        </pc:inkChg>
        <pc:inkChg chg="add mod">
          <ac:chgData name="Michael Kuniega" userId="999f7fd1-0dc3-4cba-81fd-6a42a8d75a98" providerId="ADAL" clId="{088505B8-D362-449B-94AC-DD09C187D1F7}" dt="2023-01-11T02:12:19.245" v="363"/>
          <ac:inkMkLst>
            <pc:docMk/>
            <pc:sldMk cId="515814563" sldId="284"/>
            <ac:inkMk id="6" creationId="{B6A4FE14-2ECD-8739-49B6-C822AA678CFD}"/>
          </ac:inkMkLst>
        </pc:inkChg>
        <pc:inkChg chg="add mod">
          <ac:chgData name="Michael Kuniega" userId="999f7fd1-0dc3-4cba-81fd-6a42a8d75a98" providerId="ADAL" clId="{088505B8-D362-449B-94AC-DD09C187D1F7}" dt="2023-01-11T02:12:19.245" v="363"/>
          <ac:inkMkLst>
            <pc:docMk/>
            <pc:sldMk cId="515814563" sldId="284"/>
            <ac:inkMk id="8" creationId="{47B93FB4-2EFF-808F-0ED7-1AB9D66C5A6E}"/>
          </ac:inkMkLst>
        </pc:inkChg>
        <pc:inkChg chg="add mod">
          <ac:chgData name="Michael Kuniega" userId="999f7fd1-0dc3-4cba-81fd-6a42a8d75a98" providerId="ADAL" clId="{088505B8-D362-449B-94AC-DD09C187D1F7}" dt="2023-01-11T02:12:19.245" v="363"/>
          <ac:inkMkLst>
            <pc:docMk/>
            <pc:sldMk cId="515814563" sldId="284"/>
            <ac:inkMk id="9" creationId="{E74DCA77-73D4-A9F4-D1F7-E89EF044A97B}"/>
          </ac:inkMkLst>
        </pc:inkChg>
        <pc:inkChg chg="add del mod">
          <ac:chgData name="Michael Kuniega" userId="999f7fd1-0dc3-4cba-81fd-6a42a8d75a98" providerId="ADAL" clId="{088505B8-D362-449B-94AC-DD09C187D1F7}" dt="2023-01-11T02:13:45.198" v="382"/>
          <ac:inkMkLst>
            <pc:docMk/>
            <pc:sldMk cId="515814563" sldId="284"/>
            <ac:inkMk id="12" creationId="{A5870182-95CE-328D-787A-41663FB9A24D}"/>
          </ac:inkMkLst>
        </pc:inkChg>
        <pc:inkChg chg="add del mod">
          <ac:chgData name="Michael Kuniega" userId="999f7fd1-0dc3-4cba-81fd-6a42a8d75a98" providerId="ADAL" clId="{088505B8-D362-449B-94AC-DD09C187D1F7}" dt="2023-01-11T02:13:45.986" v="387"/>
          <ac:inkMkLst>
            <pc:docMk/>
            <pc:sldMk cId="515814563" sldId="284"/>
            <ac:inkMk id="13" creationId="{1F848F6C-3A42-D20A-5E40-1487EC14E297}"/>
          </ac:inkMkLst>
        </pc:inkChg>
        <pc:inkChg chg="add del mod">
          <ac:chgData name="Michael Kuniega" userId="999f7fd1-0dc3-4cba-81fd-6a42a8d75a98" providerId="ADAL" clId="{088505B8-D362-449B-94AC-DD09C187D1F7}" dt="2023-01-11T02:13:45.644" v="385"/>
          <ac:inkMkLst>
            <pc:docMk/>
            <pc:sldMk cId="515814563" sldId="284"/>
            <ac:inkMk id="14" creationId="{4E7E39A6-ABEA-BF2E-EA89-81469DB67C69}"/>
          </ac:inkMkLst>
        </pc:inkChg>
        <pc:inkChg chg="add del mod">
          <ac:chgData name="Michael Kuniega" userId="999f7fd1-0dc3-4cba-81fd-6a42a8d75a98" providerId="ADAL" clId="{088505B8-D362-449B-94AC-DD09C187D1F7}" dt="2023-01-11T02:13:47.277" v="390"/>
          <ac:inkMkLst>
            <pc:docMk/>
            <pc:sldMk cId="515814563" sldId="284"/>
            <ac:inkMk id="15" creationId="{F28F2E28-80C9-1049-274B-86888C83661A}"/>
          </ac:inkMkLst>
        </pc:inkChg>
        <pc:inkChg chg="add del mod">
          <ac:chgData name="Michael Kuniega" userId="999f7fd1-0dc3-4cba-81fd-6a42a8d75a98" providerId="ADAL" clId="{088505B8-D362-449B-94AC-DD09C187D1F7}" dt="2023-01-11T02:13:45.646" v="386"/>
          <ac:inkMkLst>
            <pc:docMk/>
            <pc:sldMk cId="515814563" sldId="284"/>
            <ac:inkMk id="16" creationId="{B16105C0-839D-25C4-9EA3-A3A942F8FECA}"/>
          </ac:inkMkLst>
        </pc:inkChg>
        <pc:inkChg chg="add del mod">
          <ac:chgData name="Michael Kuniega" userId="999f7fd1-0dc3-4cba-81fd-6a42a8d75a98" providerId="ADAL" clId="{088505B8-D362-449B-94AC-DD09C187D1F7}" dt="2023-01-11T02:13:47.273" v="388"/>
          <ac:inkMkLst>
            <pc:docMk/>
            <pc:sldMk cId="515814563" sldId="284"/>
            <ac:inkMk id="17" creationId="{C723E449-5476-E971-E4EE-69BA9EFD30C1}"/>
          </ac:inkMkLst>
        </pc:inkChg>
        <pc:inkChg chg="add del mod">
          <ac:chgData name="Michael Kuniega" userId="999f7fd1-0dc3-4cba-81fd-6a42a8d75a98" providerId="ADAL" clId="{088505B8-D362-449B-94AC-DD09C187D1F7}" dt="2023-01-11T02:13:51.395" v="394"/>
          <ac:inkMkLst>
            <pc:docMk/>
            <pc:sldMk cId="515814563" sldId="284"/>
            <ac:inkMk id="18" creationId="{FBCA42F7-5105-CB95-9A90-AA2FFBE31C1B}"/>
          </ac:inkMkLst>
        </pc:inkChg>
        <pc:inkChg chg="add del mod">
          <ac:chgData name="Michael Kuniega" userId="999f7fd1-0dc3-4cba-81fd-6a42a8d75a98" providerId="ADAL" clId="{088505B8-D362-449B-94AC-DD09C187D1F7}" dt="2023-01-11T02:13:51.399" v="396"/>
          <ac:inkMkLst>
            <pc:docMk/>
            <pc:sldMk cId="515814563" sldId="284"/>
            <ac:inkMk id="19" creationId="{785B0716-76B5-3AD6-861F-A5C5A6E3451A}"/>
          </ac:inkMkLst>
        </pc:inkChg>
        <pc:inkChg chg="add del mod">
          <ac:chgData name="Michael Kuniega" userId="999f7fd1-0dc3-4cba-81fd-6a42a8d75a98" providerId="ADAL" clId="{088505B8-D362-449B-94AC-DD09C187D1F7}" dt="2023-01-11T02:13:47.275" v="389"/>
          <ac:inkMkLst>
            <pc:docMk/>
            <pc:sldMk cId="515814563" sldId="284"/>
            <ac:inkMk id="20" creationId="{828B6676-CE25-CAE5-3835-6FBFF23B9AD4}"/>
          </ac:inkMkLst>
        </pc:inkChg>
        <pc:inkChg chg="add del mod">
          <ac:chgData name="Michael Kuniega" userId="999f7fd1-0dc3-4cba-81fd-6a42a8d75a98" providerId="ADAL" clId="{088505B8-D362-449B-94AC-DD09C187D1F7}" dt="2023-01-11T02:13:47.457" v="393"/>
          <ac:inkMkLst>
            <pc:docMk/>
            <pc:sldMk cId="515814563" sldId="284"/>
            <ac:inkMk id="21" creationId="{A4292548-2574-9E1C-E2D5-E5FAC50B75AE}"/>
          </ac:inkMkLst>
        </pc:inkChg>
        <pc:inkChg chg="add del mod">
          <ac:chgData name="Michael Kuniega" userId="999f7fd1-0dc3-4cba-81fd-6a42a8d75a98" providerId="ADAL" clId="{088505B8-D362-449B-94AC-DD09C187D1F7}" dt="2023-01-11T02:13:47.457" v="392"/>
          <ac:inkMkLst>
            <pc:docMk/>
            <pc:sldMk cId="515814563" sldId="284"/>
            <ac:inkMk id="22" creationId="{1A4F88A0-6714-66F6-0DD2-A95A7FC1DD9B}"/>
          </ac:inkMkLst>
        </pc:inkChg>
        <pc:inkChg chg="add del mod">
          <ac:chgData name="Michael Kuniega" userId="999f7fd1-0dc3-4cba-81fd-6a42a8d75a98" providerId="ADAL" clId="{088505B8-D362-449B-94AC-DD09C187D1F7}" dt="2023-01-11T02:13:47.455" v="391"/>
          <ac:inkMkLst>
            <pc:docMk/>
            <pc:sldMk cId="515814563" sldId="284"/>
            <ac:inkMk id="23" creationId="{6F7F516D-6902-9C69-2138-1653341A0427}"/>
          </ac:inkMkLst>
        </pc:inkChg>
        <pc:inkChg chg="add del mod">
          <ac:chgData name="Michael Kuniega" userId="999f7fd1-0dc3-4cba-81fd-6a42a8d75a98" providerId="ADAL" clId="{088505B8-D362-449B-94AC-DD09C187D1F7}" dt="2023-01-11T02:13:51.398" v="395"/>
          <ac:inkMkLst>
            <pc:docMk/>
            <pc:sldMk cId="515814563" sldId="284"/>
            <ac:inkMk id="24" creationId="{894ABF4A-5BD6-645D-3B02-FD7596289D2C}"/>
          </ac:inkMkLst>
        </pc:inkChg>
        <pc:inkChg chg="add del mod">
          <ac:chgData name="Michael Kuniega" userId="999f7fd1-0dc3-4cba-81fd-6a42a8d75a98" providerId="ADAL" clId="{088505B8-D362-449B-94AC-DD09C187D1F7}" dt="2023-01-11T02:13:51.399" v="397"/>
          <ac:inkMkLst>
            <pc:docMk/>
            <pc:sldMk cId="515814563" sldId="284"/>
            <ac:inkMk id="25" creationId="{B076DD43-EB67-3128-9E4E-C037FFC64A42}"/>
          </ac:inkMkLst>
        </pc:inkChg>
        <pc:inkChg chg="add del mod">
          <ac:chgData name="Michael Kuniega" userId="999f7fd1-0dc3-4cba-81fd-6a42a8d75a98" providerId="ADAL" clId="{088505B8-D362-449B-94AC-DD09C187D1F7}" dt="2023-01-11T02:13:45.204" v="384"/>
          <ac:inkMkLst>
            <pc:docMk/>
            <pc:sldMk cId="515814563" sldId="284"/>
            <ac:inkMk id="28" creationId="{B0E73777-C280-FBAA-BC32-B82BEDE7D897}"/>
          </ac:inkMkLst>
        </pc:inkChg>
        <pc:inkChg chg="add del mod">
          <ac:chgData name="Michael Kuniega" userId="999f7fd1-0dc3-4cba-81fd-6a42a8d75a98" providerId="ADAL" clId="{088505B8-D362-449B-94AC-DD09C187D1F7}" dt="2023-01-11T02:13:45.204" v="383"/>
          <ac:inkMkLst>
            <pc:docMk/>
            <pc:sldMk cId="515814563" sldId="284"/>
            <ac:inkMk id="29" creationId="{0C783169-0D91-A7A5-CCAE-B521E93E3189}"/>
          </ac:inkMkLst>
        </pc:inkChg>
        <pc:inkChg chg="add mod">
          <ac:chgData name="Michael Kuniega" userId="999f7fd1-0dc3-4cba-81fd-6a42a8d75a98" providerId="ADAL" clId="{088505B8-D362-449B-94AC-DD09C187D1F7}" dt="2023-01-11T02:13:57.535" v="406"/>
          <ac:inkMkLst>
            <pc:docMk/>
            <pc:sldMk cId="515814563" sldId="284"/>
            <ac:inkMk id="31" creationId="{4C3580E8-9F1B-66F9-7F05-D01802212507}"/>
          </ac:inkMkLst>
        </pc:inkChg>
        <pc:inkChg chg="add mod">
          <ac:chgData name="Michael Kuniega" userId="999f7fd1-0dc3-4cba-81fd-6a42a8d75a98" providerId="ADAL" clId="{088505B8-D362-449B-94AC-DD09C187D1F7}" dt="2023-01-11T02:13:57.535" v="406"/>
          <ac:inkMkLst>
            <pc:docMk/>
            <pc:sldMk cId="515814563" sldId="284"/>
            <ac:inkMk id="32" creationId="{C4874087-55E4-013D-0C89-C1E833D9298C}"/>
          </ac:inkMkLst>
        </pc:inkChg>
        <pc:inkChg chg="add mod">
          <ac:chgData name="Michael Kuniega" userId="999f7fd1-0dc3-4cba-81fd-6a42a8d75a98" providerId="ADAL" clId="{088505B8-D362-449B-94AC-DD09C187D1F7}" dt="2023-01-11T02:13:57.535" v="406"/>
          <ac:inkMkLst>
            <pc:docMk/>
            <pc:sldMk cId="515814563" sldId="284"/>
            <ac:inkMk id="33" creationId="{626DB6D7-AD86-D024-515F-FB8D90F9D855}"/>
          </ac:inkMkLst>
        </pc:inkChg>
        <pc:inkChg chg="add mod">
          <ac:chgData name="Michael Kuniega" userId="999f7fd1-0dc3-4cba-81fd-6a42a8d75a98" providerId="ADAL" clId="{088505B8-D362-449B-94AC-DD09C187D1F7}" dt="2023-01-11T02:13:57.535" v="406"/>
          <ac:inkMkLst>
            <pc:docMk/>
            <pc:sldMk cId="515814563" sldId="284"/>
            <ac:inkMk id="34" creationId="{7667F880-964D-933A-DE82-D59C52D4AB1D}"/>
          </ac:inkMkLst>
        </pc:inkChg>
        <pc:inkChg chg="add mod">
          <ac:chgData name="Michael Kuniega" userId="999f7fd1-0dc3-4cba-81fd-6a42a8d75a98" providerId="ADAL" clId="{088505B8-D362-449B-94AC-DD09C187D1F7}" dt="2023-01-11T02:13:57.535" v="406"/>
          <ac:inkMkLst>
            <pc:docMk/>
            <pc:sldMk cId="515814563" sldId="284"/>
            <ac:inkMk id="35" creationId="{9F0B3EC8-F04F-D1FC-0457-AD9418922A85}"/>
          </ac:inkMkLst>
        </pc:inkChg>
        <pc:inkChg chg="add mod">
          <ac:chgData name="Michael Kuniega" userId="999f7fd1-0dc3-4cba-81fd-6a42a8d75a98" providerId="ADAL" clId="{088505B8-D362-449B-94AC-DD09C187D1F7}" dt="2023-01-11T02:13:57.535" v="406"/>
          <ac:inkMkLst>
            <pc:docMk/>
            <pc:sldMk cId="515814563" sldId="284"/>
            <ac:inkMk id="36" creationId="{37B89DC9-8E4A-5436-DE6A-11F8E08C4D42}"/>
          </ac:inkMkLst>
        </pc:inkChg>
        <pc:inkChg chg="add mod">
          <ac:chgData name="Michael Kuniega" userId="999f7fd1-0dc3-4cba-81fd-6a42a8d75a98" providerId="ADAL" clId="{088505B8-D362-449B-94AC-DD09C187D1F7}" dt="2023-01-11T02:13:57.535" v="406"/>
          <ac:inkMkLst>
            <pc:docMk/>
            <pc:sldMk cId="515814563" sldId="284"/>
            <ac:inkMk id="37" creationId="{8DFEBC43-506D-2A9E-AE1D-F3E3F8E6225B}"/>
          </ac:inkMkLst>
        </pc:inkChg>
        <pc:inkChg chg="add mod">
          <ac:chgData name="Michael Kuniega" userId="999f7fd1-0dc3-4cba-81fd-6a42a8d75a98" providerId="ADAL" clId="{088505B8-D362-449B-94AC-DD09C187D1F7}" dt="2023-01-11T02:13:57.535" v="406"/>
          <ac:inkMkLst>
            <pc:docMk/>
            <pc:sldMk cId="515814563" sldId="284"/>
            <ac:inkMk id="38" creationId="{6FF23AD2-17DA-24A6-E694-5450600F0E10}"/>
          </ac:inkMkLst>
        </pc:inkChg>
        <pc:inkChg chg="add del">
          <ac:chgData name="Michael Kuniega" userId="999f7fd1-0dc3-4cba-81fd-6a42a8d75a98" providerId="ADAL" clId="{088505B8-D362-449B-94AC-DD09C187D1F7}" dt="2023-01-11T02:14:01.428" v="408"/>
          <ac:inkMkLst>
            <pc:docMk/>
            <pc:sldMk cId="515814563" sldId="284"/>
            <ac:inkMk id="41" creationId="{B1D6BCB7-EA9A-0FA2-A6BA-1204C022E694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42" creationId="{2271EC57-04EC-BF21-D05A-34BDD550215B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43" creationId="{E7F04613-CE3A-34A1-F9CA-3A2F95127ED6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44" creationId="{F4FE0749-DE1E-19C3-1A65-22180627ACA3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45" creationId="{A99F3C28-BEAC-829A-34D3-7E5688303662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46" creationId="{DF5D36F1-2ACB-EFFC-3345-1B189390FAE7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48" creationId="{A431DCDB-8FAB-A082-8EB6-3999F1C0EBB0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49" creationId="{D5AD8DCF-D1B0-7465-A450-29749887F743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50" creationId="{35E077BF-4380-579E-ED1B-B3D03066B38A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51" creationId="{C2C6E4FE-5712-4D2E-228E-F13AD188076B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52" creationId="{21F33FDB-1F6A-205E-57AA-24B8FC822ECB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53" creationId="{9E912D0F-6035-7653-9F56-4D77793ED0D6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55" creationId="{01EEE75F-BD8C-01D3-4FCF-313440E0C4A6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57" creationId="{C0DE63E5-5449-CC6B-3068-34BFA1A85870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58" creationId="{00688566-DAB7-BD32-67AD-F981BF467FD3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59" creationId="{87355550-EF0E-BF67-6079-238B83661ED7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60" creationId="{529ADF9C-43BF-8B01-F367-5D6829AC2D32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61" creationId="{2D8A23ED-E865-9452-7AC4-C0341FB7C4CA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62" creationId="{8E881670-F0D8-0362-7AD2-635CBA3AB419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63" creationId="{CFD37830-BCFD-6738-2381-43BBFF0E8E87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64" creationId="{3E359F04-0C6E-76EF-85D1-20A6FE1C3354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65" creationId="{B07A8B60-449E-124E-20F4-7DE5F4F5ED8D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66" creationId="{228210C2-370B-7320-E351-8385DB9B605A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67" creationId="{FF313394-4C6D-86F6-92BC-788FDE0CC713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68" creationId="{18635F05-653D-0D96-AF7B-4C02819BDB38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69" creationId="{FE6D772F-83FD-22B4-ECE9-679CA1A20AA5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70" creationId="{B56F38C0-46B0-2138-7F6D-3C1A0E6DC000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72" creationId="{B5A166A0-858F-3760-F378-E4ED16EFC4CE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73" creationId="{48F7D44D-048D-DD8B-7ED7-C3AE617CD102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74" creationId="{9CEC4002-BAB2-D892-AEC0-31B2392D46E5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75" creationId="{1812A2E5-9440-F48A-BFA5-FDD570A8F4CE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76" creationId="{A5D446FA-812B-D2D9-002B-48F51ADB3F38}"/>
          </ac:inkMkLst>
        </pc:inkChg>
        <pc:inkChg chg="add mod">
          <ac:chgData name="Michael Kuniega" userId="999f7fd1-0dc3-4cba-81fd-6a42a8d75a98" providerId="ADAL" clId="{088505B8-D362-449B-94AC-DD09C187D1F7}" dt="2023-01-11T02:14:24.339" v="445"/>
          <ac:inkMkLst>
            <pc:docMk/>
            <pc:sldMk cId="515814563" sldId="284"/>
            <ac:inkMk id="77" creationId="{3997B8F3-A1AE-D352-1E73-5AF3FD462CA2}"/>
          </ac:inkMkLst>
        </pc:inkChg>
        <pc:inkChg chg="add">
          <ac:chgData name="Michael Kuniega" userId="999f7fd1-0dc3-4cba-81fd-6a42a8d75a98" providerId="ADAL" clId="{088505B8-D362-449B-94AC-DD09C187D1F7}" dt="2023-01-11T02:14:27.317" v="446" actId="9405"/>
          <ac:inkMkLst>
            <pc:docMk/>
            <pc:sldMk cId="515814563" sldId="284"/>
            <ac:inkMk id="79" creationId="{76537DC1-F0D8-DEF4-B3E6-1B3FBA9F7467}"/>
          </ac:inkMkLst>
        </pc:inkChg>
        <pc:inkChg chg="add">
          <ac:chgData name="Michael Kuniega" userId="999f7fd1-0dc3-4cba-81fd-6a42a8d75a98" providerId="ADAL" clId="{088505B8-D362-449B-94AC-DD09C187D1F7}" dt="2023-01-11T02:14:27.819" v="447" actId="9405"/>
          <ac:inkMkLst>
            <pc:docMk/>
            <pc:sldMk cId="515814563" sldId="284"/>
            <ac:inkMk id="80" creationId="{C19C1DB2-6EEF-58DD-EB84-00FC316CCF43}"/>
          </ac:inkMkLst>
        </pc:inkChg>
        <pc:inkChg chg="add mod">
          <ac:chgData name="Michael Kuniega" userId="999f7fd1-0dc3-4cba-81fd-6a42a8d75a98" providerId="ADAL" clId="{088505B8-D362-449B-94AC-DD09C187D1F7}" dt="2023-01-11T02:14:42.929" v="471"/>
          <ac:inkMkLst>
            <pc:docMk/>
            <pc:sldMk cId="515814563" sldId="284"/>
            <ac:inkMk id="81" creationId="{3D11D566-D6F2-CD66-0556-0589FFB2E745}"/>
          </ac:inkMkLst>
        </pc:inkChg>
        <pc:inkChg chg="add mod">
          <ac:chgData name="Michael Kuniega" userId="999f7fd1-0dc3-4cba-81fd-6a42a8d75a98" providerId="ADAL" clId="{088505B8-D362-449B-94AC-DD09C187D1F7}" dt="2023-01-11T02:14:42.929" v="471"/>
          <ac:inkMkLst>
            <pc:docMk/>
            <pc:sldMk cId="515814563" sldId="284"/>
            <ac:inkMk id="82" creationId="{D0202854-BEA8-D9B4-9A9C-A116C6238461}"/>
          </ac:inkMkLst>
        </pc:inkChg>
        <pc:inkChg chg="add mod">
          <ac:chgData name="Michael Kuniega" userId="999f7fd1-0dc3-4cba-81fd-6a42a8d75a98" providerId="ADAL" clId="{088505B8-D362-449B-94AC-DD09C187D1F7}" dt="2023-01-11T02:14:42.929" v="471"/>
          <ac:inkMkLst>
            <pc:docMk/>
            <pc:sldMk cId="515814563" sldId="284"/>
            <ac:inkMk id="83" creationId="{07FFE758-5DA1-61B0-C1EC-A2C979F0EA7D}"/>
          </ac:inkMkLst>
        </pc:inkChg>
        <pc:inkChg chg="add mod">
          <ac:chgData name="Michael Kuniega" userId="999f7fd1-0dc3-4cba-81fd-6a42a8d75a98" providerId="ADAL" clId="{088505B8-D362-449B-94AC-DD09C187D1F7}" dt="2023-01-11T02:14:42.929" v="471"/>
          <ac:inkMkLst>
            <pc:docMk/>
            <pc:sldMk cId="515814563" sldId="284"/>
            <ac:inkMk id="84" creationId="{6F7F4BE0-3479-CC02-A6A1-C89BDDD3ECBB}"/>
          </ac:inkMkLst>
        </pc:inkChg>
        <pc:inkChg chg="add mod">
          <ac:chgData name="Michael Kuniega" userId="999f7fd1-0dc3-4cba-81fd-6a42a8d75a98" providerId="ADAL" clId="{088505B8-D362-449B-94AC-DD09C187D1F7}" dt="2023-01-11T02:14:42.929" v="471"/>
          <ac:inkMkLst>
            <pc:docMk/>
            <pc:sldMk cId="515814563" sldId="284"/>
            <ac:inkMk id="85" creationId="{85F3186C-D514-9E32-29E1-BDCD3755AB20}"/>
          </ac:inkMkLst>
        </pc:inkChg>
        <pc:inkChg chg="add mod">
          <ac:chgData name="Michael Kuniega" userId="999f7fd1-0dc3-4cba-81fd-6a42a8d75a98" providerId="ADAL" clId="{088505B8-D362-449B-94AC-DD09C187D1F7}" dt="2023-01-11T02:14:42.929" v="471"/>
          <ac:inkMkLst>
            <pc:docMk/>
            <pc:sldMk cId="515814563" sldId="284"/>
            <ac:inkMk id="86" creationId="{C95B7C8D-7BD0-4E19-5420-49D71AB94E3C}"/>
          </ac:inkMkLst>
        </pc:inkChg>
        <pc:inkChg chg="add mod">
          <ac:chgData name="Michael Kuniega" userId="999f7fd1-0dc3-4cba-81fd-6a42a8d75a98" providerId="ADAL" clId="{088505B8-D362-449B-94AC-DD09C187D1F7}" dt="2023-01-11T02:14:42.929" v="471"/>
          <ac:inkMkLst>
            <pc:docMk/>
            <pc:sldMk cId="515814563" sldId="284"/>
            <ac:inkMk id="87" creationId="{8B3905C9-81B8-AAD2-A022-FEA1E3990034}"/>
          </ac:inkMkLst>
        </pc:inkChg>
        <pc:inkChg chg="add mod">
          <ac:chgData name="Michael Kuniega" userId="999f7fd1-0dc3-4cba-81fd-6a42a8d75a98" providerId="ADAL" clId="{088505B8-D362-449B-94AC-DD09C187D1F7}" dt="2023-01-11T02:14:42.929" v="471"/>
          <ac:inkMkLst>
            <pc:docMk/>
            <pc:sldMk cId="515814563" sldId="284"/>
            <ac:inkMk id="88" creationId="{7FC47B25-7C0C-2BF2-CA0B-8A7616B99F0A}"/>
          </ac:inkMkLst>
        </pc:inkChg>
        <pc:inkChg chg="add mod">
          <ac:chgData name="Michael Kuniega" userId="999f7fd1-0dc3-4cba-81fd-6a42a8d75a98" providerId="ADAL" clId="{088505B8-D362-449B-94AC-DD09C187D1F7}" dt="2023-01-11T02:14:42.929" v="471"/>
          <ac:inkMkLst>
            <pc:docMk/>
            <pc:sldMk cId="515814563" sldId="284"/>
            <ac:inkMk id="89" creationId="{71FA09AC-E0C4-F882-0598-C05915D748E6}"/>
          </ac:inkMkLst>
        </pc:inkChg>
        <pc:inkChg chg="add mod">
          <ac:chgData name="Michael Kuniega" userId="999f7fd1-0dc3-4cba-81fd-6a42a8d75a98" providerId="ADAL" clId="{088505B8-D362-449B-94AC-DD09C187D1F7}" dt="2023-01-11T02:14:42.929" v="471"/>
          <ac:inkMkLst>
            <pc:docMk/>
            <pc:sldMk cId="515814563" sldId="284"/>
            <ac:inkMk id="90" creationId="{36C7E7A6-2C82-8BEB-72F6-B6211715A12D}"/>
          </ac:inkMkLst>
        </pc:inkChg>
        <pc:inkChg chg="add mod">
          <ac:chgData name="Michael Kuniega" userId="999f7fd1-0dc3-4cba-81fd-6a42a8d75a98" providerId="ADAL" clId="{088505B8-D362-449B-94AC-DD09C187D1F7}" dt="2023-01-11T02:14:42.929" v="471"/>
          <ac:inkMkLst>
            <pc:docMk/>
            <pc:sldMk cId="515814563" sldId="284"/>
            <ac:inkMk id="91" creationId="{1178F575-A49B-259E-C20A-7E4A7D645F0E}"/>
          </ac:inkMkLst>
        </pc:inkChg>
        <pc:inkChg chg="add mod">
          <ac:chgData name="Michael Kuniega" userId="999f7fd1-0dc3-4cba-81fd-6a42a8d75a98" providerId="ADAL" clId="{088505B8-D362-449B-94AC-DD09C187D1F7}" dt="2023-01-11T02:14:42.929" v="471"/>
          <ac:inkMkLst>
            <pc:docMk/>
            <pc:sldMk cId="515814563" sldId="284"/>
            <ac:inkMk id="92" creationId="{E65CDDAF-CCD7-348C-DFD8-343DD1AD175D}"/>
          </ac:inkMkLst>
        </pc:inkChg>
        <pc:inkChg chg="add mod">
          <ac:chgData name="Michael Kuniega" userId="999f7fd1-0dc3-4cba-81fd-6a42a8d75a98" providerId="ADAL" clId="{088505B8-D362-449B-94AC-DD09C187D1F7}" dt="2023-01-11T02:14:42.929" v="471"/>
          <ac:inkMkLst>
            <pc:docMk/>
            <pc:sldMk cId="515814563" sldId="284"/>
            <ac:inkMk id="93" creationId="{BB07798A-CC4F-BEDB-6419-22172A5967B0}"/>
          </ac:inkMkLst>
        </pc:inkChg>
        <pc:inkChg chg="add mod">
          <ac:chgData name="Michael Kuniega" userId="999f7fd1-0dc3-4cba-81fd-6a42a8d75a98" providerId="ADAL" clId="{088505B8-D362-449B-94AC-DD09C187D1F7}" dt="2023-01-11T02:14:42.929" v="471"/>
          <ac:inkMkLst>
            <pc:docMk/>
            <pc:sldMk cId="515814563" sldId="284"/>
            <ac:inkMk id="94" creationId="{7EC64D76-EB00-FEB1-EE15-04C7B9559885}"/>
          </ac:inkMkLst>
        </pc:inkChg>
        <pc:inkChg chg="add mod">
          <ac:chgData name="Michael Kuniega" userId="999f7fd1-0dc3-4cba-81fd-6a42a8d75a98" providerId="ADAL" clId="{088505B8-D362-449B-94AC-DD09C187D1F7}" dt="2023-01-11T02:14:42.929" v="471"/>
          <ac:inkMkLst>
            <pc:docMk/>
            <pc:sldMk cId="515814563" sldId="284"/>
            <ac:inkMk id="96" creationId="{2B72445F-75DD-9227-E564-EE553831A9A6}"/>
          </ac:inkMkLst>
        </pc:inkChg>
        <pc:inkChg chg="add mod">
          <ac:chgData name="Michael Kuniega" userId="999f7fd1-0dc3-4cba-81fd-6a42a8d75a98" providerId="ADAL" clId="{088505B8-D362-449B-94AC-DD09C187D1F7}" dt="2023-01-11T02:14:42.929" v="471"/>
          <ac:inkMkLst>
            <pc:docMk/>
            <pc:sldMk cId="515814563" sldId="284"/>
            <ac:inkMk id="97" creationId="{B6F334C9-3FBA-01A5-AEA9-2D2F9328E898}"/>
          </ac:inkMkLst>
        </pc:inkChg>
        <pc:inkChg chg="add mod">
          <ac:chgData name="Michael Kuniega" userId="999f7fd1-0dc3-4cba-81fd-6a42a8d75a98" providerId="ADAL" clId="{088505B8-D362-449B-94AC-DD09C187D1F7}" dt="2023-01-11T02:14:42.929" v="471"/>
          <ac:inkMkLst>
            <pc:docMk/>
            <pc:sldMk cId="515814563" sldId="284"/>
            <ac:inkMk id="98" creationId="{4FC2CA5E-9ACE-28B2-7138-2755375C464D}"/>
          </ac:inkMkLst>
        </pc:inkChg>
        <pc:inkChg chg="add mod">
          <ac:chgData name="Michael Kuniega" userId="999f7fd1-0dc3-4cba-81fd-6a42a8d75a98" providerId="ADAL" clId="{088505B8-D362-449B-94AC-DD09C187D1F7}" dt="2023-01-11T02:14:42.929" v="471"/>
          <ac:inkMkLst>
            <pc:docMk/>
            <pc:sldMk cId="515814563" sldId="284"/>
            <ac:inkMk id="99" creationId="{194E1E92-B74E-876B-9B88-584FD4F17214}"/>
          </ac:inkMkLst>
        </pc:inkChg>
        <pc:inkChg chg="add mod">
          <ac:chgData name="Michael Kuniega" userId="999f7fd1-0dc3-4cba-81fd-6a42a8d75a98" providerId="ADAL" clId="{088505B8-D362-449B-94AC-DD09C187D1F7}" dt="2023-01-11T02:14:42.929" v="471"/>
          <ac:inkMkLst>
            <pc:docMk/>
            <pc:sldMk cId="515814563" sldId="284"/>
            <ac:inkMk id="101" creationId="{3A016C14-5439-AFEF-E8E4-FD29B73C94A5}"/>
          </ac:inkMkLst>
        </pc:inkChg>
        <pc:inkChg chg="add mod">
          <ac:chgData name="Michael Kuniega" userId="999f7fd1-0dc3-4cba-81fd-6a42a8d75a98" providerId="ADAL" clId="{088505B8-D362-449B-94AC-DD09C187D1F7}" dt="2023-01-11T02:14:42.929" v="471"/>
          <ac:inkMkLst>
            <pc:docMk/>
            <pc:sldMk cId="515814563" sldId="284"/>
            <ac:inkMk id="102" creationId="{D7FCD475-7604-2BE0-BE9E-FC6540B2DADC}"/>
          </ac:inkMkLst>
        </pc:inkChg>
        <pc:inkChg chg="add mod">
          <ac:chgData name="Michael Kuniega" userId="999f7fd1-0dc3-4cba-81fd-6a42a8d75a98" providerId="ADAL" clId="{088505B8-D362-449B-94AC-DD09C187D1F7}" dt="2023-01-11T02:14:42.929" v="471"/>
          <ac:inkMkLst>
            <pc:docMk/>
            <pc:sldMk cId="515814563" sldId="284"/>
            <ac:inkMk id="103" creationId="{C0999090-A6F5-A2FC-4897-F1C67C59EFD2}"/>
          </ac:inkMkLst>
        </pc:inkChg>
        <pc:inkChg chg="add mod">
          <ac:chgData name="Michael Kuniega" userId="999f7fd1-0dc3-4cba-81fd-6a42a8d75a98" providerId="ADAL" clId="{088505B8-D362-449B-94AC-DD09C187D1F7}" dt="2023-01-11T02:14:51.235" v="483"/>
          <ac:inkMkLst>
            <pc:docMk/>
            <pc:sldMk cId="515814563" sldId="284"/>
            <ac:inkMk id="105" creationId="{65673F81-D23C-A1FF-0966-030B61CC6A1A}"/>
          </ac:inkMkLst>
        </pc:inkChg>
        <pc:inkChg chg="add mod">
          <ac:chgData name="Michael Kuniega" userId="999f7fd1-0dc3-4cba-81fd-6a42a8d75a98" providerId="ADAL" clId="{088505B8-D362-449B-94AC-DD09C187D1F7}" dt="2023-01-11T02:14:51.235" v="483"/>
          <ac:inkMkLst>
            <pc:docMk/>
            <pc:sldMk cId="515814563" sldId="284"/>
            <ac:inkMk id="106" creationId="{F332CFB6-0ABA-FD8B-138F-C4CBCAB56AB3}"/>
          </ac:inkMkLst>
        </pc:inkChg>
        <pc:inkChg chg="add mod">
          <ac:chgData name="Michael Kuniega" userId="999f7fd1-0dc3-4cba-81fd-6a42a8d75a98" providerId="ADAL" clId="{088505B8-D362-449B-94AC-DD09C187D1F7}" dt="2023-01-11T02:14:51.235" v="483"/>
          <ac:inkMkLst>
            <pc:docMk/>
            <pc:sldMk cId="515814563" sldId="284"/>
            <ac:inkMk id="107" creationId="{307FE235-105A-6983-CDF4-AD3ECC743769}"/>
          </ac:inkMkLst>
        </pc:inkChg>
        <pc:inkChg chg="add mod">
          <ac:chgData name="Michael Kuniega" userId="999f7fd1-0dc3-4cba-81fd-6a42a8d75a98" providerId="ADAL" clId="{088505B8-D362-449B-94AC-DD09C187D1F7}" dt="2023-01-11T02:14:51.235" v="483"/>
          <ac:inkMkLst>
            <pc:docMk/>
            <pc:sldMk cId="515814563" sldId="284"/>
            <ac:inkMk id="108" creationId="{851F50C7-EB1F-DE07-3EB3-AE0F2B6760C0}"/>
          </ac:inkMkLst>
        </pc:inkChg>
        <pc:inkChg chg="add mod">
          <ac:chgData name="Michael Kuniega" userId="999f7fd1-0dc3-4cba-81fd-6a42a8d75a98" providerId="ADAL" clId="{088505B8-D362-449B-94AC-DD09C187D1F7}" dt="2023-01-11T02:14:51.235" v="483"/>
          <ac:inkMkLst>
            <pc:docMk/>
            <pc:sldMk cId="515814563" sldId="284"/>
            <ac:inkMk id="109" creationId="{D2BB33D4-68E4-73E0-EC2A-71B6856F6E42}"/>
          </ac:inkMkLst>
        </pc:inkChg>
        <pc:inkChg chg="add mod">
          <ac:chgData name="Michael Kuniega" userId="999f7fd1-0dc3-4cba-81fd-6a42a8d75a98" providerId="ADAL" clId="{088505B8-D362-449B-94AC-DD09C187D1F7}" dt="2023-01-11T02:14:51.235" v="483"/>
          <ac:inkMkLst>
            <pc:docMk/>
            <pc:sldMk cId="515814563" sldId="284"/>
            <ac:inkMk id="110" creationId="{0A2C45EC-4AF6-1F59-50A1-50DEB4B7091A}"/>
          </ac:inkMkLst>
        </pc:inkChg>
        <pc:inkChg chg="add mod">
          <ac:chgData name="Michael Kuniega" userId="999f7fd1-0dc3-4cba-81fd-6a42a8d75a98" providerId="ADAL" clId="{088505B8-D362-449B-94AC-DD09C187D1F7}" dt="2023-01-11T02:14:51.235" v="483"/>
          <ac:inkMkLst>
            <pc:docMk/>
            <pc:sldMk cId="515814563" sldId="284"/>
            <ac:inkMk id="111" creationId="{F5FD24AD-4BE8-7385-B26C-3A16EE2F527C}"/>
          </ac:inkMkLst>
        </pc:inkChg>
        <pc:inkChg chg="add mod">
          <ac:chgData name="Michael Kuniega" userId="999f7fd1-0dc3-4cba-81fd-6a42a8d75a98" providerId="ADAL" clId="{088505B8-D362-449B-94AC-DD09C187D1F7}" dt="2023-01-11T02:14:51.235" v="483"/>
          <ac:inkMkLst>
            <pc:docMk/>
            <pc:sldMk cId="515814563" sldId="284"/>
            <ac:inkMk id="112" creationId="{12260C76-DFFF-A1F6-D55D-C4BB996E4638}"/>
          </ac:inkMkLst>
        </pc:inkChg>
        <pc:inkChg chg="add mod">
          <ac:chgData name="Michael Kuniega" userId="999f7fd1-0dc3-4cba-81fd-6a42a8d75a98" providerId="ADAL" clId="{088505B8-D362-449B-94AC-DD09C187D1F7}" dt="2023-01-11T02:14:51.235" v="483"/>
          <ac:inkMkLst>
            <pc:docMk/>
            <pc:sldMk cId="515814563" sldId="284"/>
            <ac:inkMk id="113" creationId="{DB8A9DFC-70B5-DE06-D7E4-9CE843471DC4}"/>
          </ac:inkMkLst>
        </pc:inkChg>
        <pc:inkChg chg="add mod">
          <ac:chgData name="Michael Kuniega" userId="999f7fd1-0dc3-4cba-81fd-6a42a8d75a98" providerId="ADAL" clId="{088505B8-D362-449B-94AC-DD09C187D1F7}" dt="2023-01-11T02:14:51.235" v="483"/>
          <ac:inkMkLst>
            <pc:docMk/>
            <pc:sldMk cId="515814563" sldId="284"/>
            <ac:inkMk id="114" creationId="{FE91E098-CDC3-B65E-A1C7-AABA0347C48B}"/>
          </ac:inkMkLst>
        </pc:inkChg>
        <pc:inkChg chg="add mod">
          <ac:chgData name="Michael Kuniega" userId="999f7fd1-0dc3-4cba-81fd-6a42a8d75a98" providerId="ADAL" clId="{088505B8-D362-449B-94AC-DD09C187D1F7}" dt="2023-01-11T02:14:51.235" v="483"/>
          <ac:inkMkLst>
            <pc:docMk/>
            <pc:sldMk cId="515814563" sldId="284"/>
            <ac:inkMk id="115" creationId="{D412F089-D5D2-73D9-E159-165CDA3CB6ED}"/>
          </ac:inkMkLst>
        </pc:inkChg>
        <pc:inkChg chg="add mod">
          <ac:chgData name="Michael Kuniega" userId="999f7fd1-0dc3-4cba-81fd-6a42a8d75a98" providerId="ADAL" clId="{088505B8-D362-449B-94AC-DD09C187D1F7}" dt="2023-01-11T02:14:53.449" v="486"/>
          <ac:inkMkLst>
            <pc:docMk/>
            <pc:sldMk cId="515814563" sldId="284"/>
            <ac:inkMk id="118" creationId="{9C0800FC-488A-6DC0-7A27-F06A9F368D14}"/>
          </ac:inkMkLst>
        </pc:inkChg>
        <pc:inkChg chg="add mod">
          <ac:chgData name="Michael Kuniega" userId="999f7fd1-0dc3-4cba-81fd-6a42a8d75a98" providerId="ADAL" clId="{088505B8-D362-449B-94AC-DD09C187D1F7}" dt="2023-01-11T02:14:53.449" v="486"/>
          <ac:inkMkLst>
            <pc:docMk/>
            <pc:sldMk cId="515814563" sldId="284"/>
            <ac:inkMk id="119" creationId="{8B3BCB4C-C5CD-CE8E-9ADE-BF6CD6348104}"/>
          </ac:inkMkLst>
        </pc:inkChg>
      </pc:sldChg>
      <pc:sldChg chg="addSp delSp modSp mod">
        <pc:chgData name="Michael Kuniega" userId="999f7fd1-0dc3-4cba-81fd-6a42a8d75a98" providerId="ADAL" clId="{088505B8-D362-449B-94AC-DD09C187D1F7}" dt="2023-01-11T02:19:11.859" v="747"/>
        <pc:sldMkLst>
          <pc:docMk/>
          <pc:sldMk cId="750869131" sldId="286"/>
        </pc:sldMkLst>
        <pc:grpChg chg="mod">
          <ac:chgData name="Michael Kuniega" userId="999f7fd1-0dc3-4cba-81fd-6a42a8d75a98" providerId="ADAL" clId="{088505B8-D362-449B-94AC-DD09C187D1F7}" dt="2023-01-11T02:15:07.691" v="495"/>
          <ac:grpSpMkLst>
            <pc:docMk/>
            <pc:sldMk cId="750869131" sldId="286"/>
            <ac:grpSpMk id="12" creationId="{47E30B5B-D22F-F1BC-365C-CC567313197C}"/>
          </ac:grpSpMkLst>
        </pc:grpChg>
        <pc:grpChg chg="del mod">
          <ac:chgData name="Michael Kuniega" userId="999f7fd1-0dc3-4cba-81fd-6a42a8d75a98" providerId="ADAL" clId="{088505B8-D362-449B-94AC-DD09C187D1F7}" dt="2023-01-11T02:15:13.784" v="503"/>
          <ac:grpSpMkLst>
            <pc:docMk/>
            <pc:sldMk cId="750869131" sldId="286"/>
            <ac:grpSpMk id="18" creationId="{F17AA291-F09D-8436-0149-C7230FE039DF}"/>
          </ac:grpSpMkLst>
        </pc:grpChg>
        <pc:grpChg chg="del mod">
          <ac:chgData name="Michael Kuniega" userId="999f7fd1-0dc3-4cba-81fd-6a42a8d75a98" providerId="ADAL" clId="{088505B8-D362-449B-94AC-DD09C187D1F7}" dt="2023-01-11T02:15:16.688" v="509"/>
          <ac:grpSpMkLst>
            <pc:docMk/>
            <pc:sldMk cId="750869131" sldId="286"/>
            <ac:grpSpMk id="20" creationId="{2DF3BFD3-E77B-703F-4F28-F25444E572C7}"/>
          </ac:grpSpMkLst>
        </pc:grpChg>
        <pc:grpChg chg="del mod">
          <ac:chgData name="Michael Kuniega" userId="999f7fd1-0dc3-4cba-81fd-6a42a8d75a98" providerId="ADAL" clId="{088505B8-D362-449B-94AC-DD09C187D1F7}" dt="2023-01-11T02:15:17.694" v="512"/>
          <ac:grpSpMkLst>
            <pc:docMk/>
            <pc:sldMk cId="750869131" sldId="286"/>
            <ac:grpSpMk id="26" creationId="{9D4184EA-A33C-D710-9DA1-B853DACF73CD}"/>
          </ac:grpSpMkLst>
        </pc:grpChg>
        <pc:grpChg chg="del mod">
          <ac:chgData name="Michael Kuniega" userId="999f7fd1-0dc3-4cba-81fd-6a42a8d75a98" providerId="ADAL" clId="{088505B8-D362-449B-94AC-DD09C187D1F7}" dt="2023-01-11T02:15:20.770" v="518"/>
          <ac:grpSpMkLst>
            <pc:docMk/>
            <pc:sldMk cId="750869131" sldId="286"/>
            <ac:grpSpMk id="29" creationId="{74E633F0-623E-6A0B-5C6C-8B336C241F44}"/>
          </ac:grpSpMkLst>
        </pc:grpChg>
        <pc:grpChg chg="del mod">
          <ac:chgData name="Michael Kuniega" userId="999f7fd1-0dc3-4cba-81fd-6a42a8d75a98" providerId="ADAL" clId="{088505B8-D362-449B-94AC-DD09C187D1F7}" dt="2023-01-11T02:15:22.186" v="520"/>
          <ac:grpSpMkLst>
            <pc:docMk/>
            <pc:sldMk cId="750869131" sldId="286"/>
            <ac:grpSpMk id="35" creationId="{A20E45D2-1D08-8932-58DC-4ED5EBBF4DAB}"/>
          </ac:grpSpMkLst>
        </pc:grpChg>
        <pc:grpChg chg="del mod">
          <ac:chgData name="Michael Kuniega" userId="999f7fd1-0dc3-4cba-81fd-6a42a8d75a98" providerId="ADAL" clId="{088505B8-D362-449B-94AC-DD09C187D1F7}" dt="2023-01-11T02:15:25.149" v="526"/>
          <ac:grpSpMkLst>
            <pc:docMk/>
            <pc:sldMk cId="750869131" sldId="286"/>
            <ac:grpSpMk id="37" creationId="{C47449B5-AB4C-9621-2594-81D77B4430F7}"/>
          </ac:grpSpMkLst>
        </pc:grpChg>
        <pc:grpChg chg="mod">
          <ac:chgData name="Michael Kuniega" userId="999f7fd1-0dc3-4cba-81fd-6a42a8d75a98" providerId="ADAL" clId="{088505B8-D362-449B-94AC-DD09C187D1F7}" dt="2023-01-11T02:15:25.149" v="526"/>
          <ac:grpSpMkLst>
            <pc:docMk/>
            <pc:sldMk cId="750869131" sldId="286"/>
            <ac:grpSpMk id="43" creationId="{78A4754E-B104-AA0E-5CB5-509F7EBA9C07}"/>
          </ac:grpSpMkLst>
        </pc:grpChg>
        <pc:grpChg chg="mod">
          <ac:chgData name="Michael Kuniega" userId="999f7fd1-0dc3-4cba-81fd-6a42a8d75a98" providerId="ADAL" clId="{088505B8-D362-449B-94AC-DD09C187D1F7}" dt="2023-01-11T02:15:30.703" v="534"/>
          <ac:grpSpMkLst>
            <pc:docMk/>
            <pc:sldMk cId="750869131" sldId="286"/>
            <ac:grpSpMk id="51" creationId="{C4464E24-BDF9-DF7B-2E04-6BF82C2E404F}"/>
          </ac:grpSpMkLst>
        </pc:grpChg>
        <pc:grpChg chg="mod">
          <ac:chgData name="Michael Kuniega" userId="999f7fd1-0dc3-4cba-81fd-6a42a8d75a98" providerId="ADAL" clId="{088505B8-D362-449B-94AC-DD09C187D1F7}" dt="2023-01-11T02:15:31.673" v="537"/>
          <ac:grpSpMkLst>
            <pc:docMk/>
            <pc:sldMk cId="750869131" sldId="286"/>
            <ac:grpSpMk id="54" creationId="{667FFE98-02C7-ED11-EAA0-50192BF78D0D}"/>
          </ac:grpSpMkLst>
        </pc:grpChg>
        <pc:grpChg chg="del mod">
          <ac:chgData name="Michael Kuniega" userId="999f7fd1-0dc3-4cba-81fd-6a42a8d75a98" providerId="ADAL" clId="{088505B8-D362-449B-94AC-DD09C187D1F7}" dt="2023-01-11T02:16:08.868" v="553"/>
          <ac:grpSpMkLst>
            <pc:docMk/>
            <pc:sldMk cId="750869131" sldId="286"/>
            <ac:grpSpMk id="62" creationId="{EBB907EA-6883-5B99-71C1-3466019A0837}"/>
          </ac:grpSpMkLst>
        </pc:grpChg>
        <pc:grpChg chg="del mod">
          <ac:chgData name="Michael Kuniega" userId="999f7fd1-0dc3-4cba-81fd-6a42a8d75a98" providerId="ADAL" clId="{088505B8-D362-449B-94AC-DD09C187D1F7}" dt="2023-01-11T02:16:16.107" v="563"/>
          <ac:grpSpMkLst>
            <pc:docMk/>
            <pc:sldMk cId="750869131" sldId="286"/>
            <ac:grpSpMk id="70" creationId="{085FA302-EE5E-70BE-C495-3AEAD0325882}"/>
          </ac:grpSpMkLst>
        </pc:grpChg>
        <pc:grpChg chg="mod">
          <ac:chgData name="Michael Kuniega" userId="999f7fd1-0dc3-4cba-81fd-6a42a8d75a98" providerId="ADAL" clId="{088505B8-D362-449B-94AC-DD09C187D1F7}" dt="2023-01-11T02:16:16.107" v="563"/>
          <ac:grpSpMkLst>
            <pc:docMk/>
            <pc:sldMk cId="750869131" sldId="286"/>
            <ac:grpSpMk id="80" creationId="{48D0FE9C-2EE5-A3D3-2DAD-6CC31C38335F}"/>
          </ac:grpSpMkLst>
        </pc:grpChg>
        <pc:grpChg chg="mod">
          <ac:chgData name="Michael Kuniega" userId="999f7fd1-0dc3-4cba-81fd-6a42a8d75a98" providerId="ADAL" clId="{088505B8-D362-449B-94AC-DD09C187D1F7}" dt="2023-01-11T02:16:30.116" v="576"/>
          <ac:grpSpMkLst>
            <pc:docMk/>
            <pc:sldMk cId="750869131" sldId="286"/>
            <ac:grpSpMk id="92" creationId="{0C8746B6-F48C-A2A7-CFC7-E0423CF8F9DE}"/>
          </ac:grpSpMkLst>
        </pc:grpChg>
        <pc:grpChg chg="del mod">
          <ac:chgData name="Michael Kuniega" userId="999f7fd1-0dc3-4cba-81fd-6a42a8d75a98" providerId="ADAL" clId="{088505B8-D362-449B-94AC-DD09C187D1F7}" dt="2023-01-11T02:16:38.343" v="587"/>
          <ac:grpSpMkLst>
            <pc:docMk/>
            <pc:sldMk cId="750869131" sldId="286"/>
            <ac:grpSpMk id="101" creationId="{0CA844A1-AFFD-2F5B-987F-D45DAB08B94E}"/>
          </ac:grpSpMkLst>
        </pc:grpChg>
        <pc:grpChg chg="del mod">
          <ac:chgData name="Michael Kuniega" userId="999f7fd1-0dc3-4cba-81fd-6a42a8d75a98" providerId="ADAL" clId="{088505B8-D362-449B-94AC-DD09C187D1F7}" dt="2023-01-11T02:16:41.177" v="590"/>
          <ac:grpSpMkLst>
            <pc:docMk/>
            <pc:sldMk cId="750869131" sldId="286"/>
            <ac:grpSpMk id="103" creationId="{FC7A0BD1-50F6-81AF-B083-28923F26EBFC}"/>
          </ac:grpSpMkLst>
        </pc:grpChg>
        <pc:grpChg chg="del mod">
          <ac:chgData name="Michael Kuniega" userId="999f7fd1-0dc3-4cba-81fd-6a42a8d75a98" providerId="ADAL" clId="{088505B8-D362-449B-94AC-DD09C187D1F7}" dt="2023-01-11T02:16:46.260" v="599"/>
          <ac:grpSpMkLst>
            <pc:docMk/>
            <pc:sldMk cId="750869131" sldId="286"/>
            <ac:grpSpMk id="106" creationId="{1EA88DD7-63CA-820B-C5F4-6D72D477320E}"/>
          </ac:grpSpMkLst>
        </pc:grpChg>
        <pc:grpChg chg="mod">
          <ac:chgData name="Michael Kuniega" userId="999f7fd1-0dc3-4cba-81fd-6a42a8d75a98" providerId="ADAL" clId="{088505B8-D362-449B-94AC-DD09C187D1F7}" dt="2023-01-11T02:16:46.260" v="599"/>
          <ac:grpSpMkLst>
            <pc:docMk/>
            <pc:sldMk cId="750869131" sldId="286"/>
            <ac:grpSpMk id="115" creationId="{06630820-650E-2E1B-59F4-CF3D73953EA3}"/>
          </ac:grpSpMkLst>
        </pc:grpChg>
        <pc:grpChg chg="mod">
          <ac:chgData name="Michael Kuniega" userId="999f7fd1-0dc3-4cba-81fd-6a42a8d75a98" providerId="ADAL" clId="{088505B8-D362-449B-94AC-DD09C187D1F7}" dt="2023-01-11T02:16:52.409" v="609"/>
          <ac:grpSpMkLst>
            <pc:docMk/>
            <pc:sldMk cId="750869131" sldId="286"/>
            <ac:grpSpMk id="125" creationId="{E061FCA9-D2A3-3AB1-E95E-D458FE9C6898}"/>
          </ac:grpSpMkLst>
        </pc:grpChg>
        <pc:grpChg chg="del mod">
          <ac:chgData name="Michael Kuniega" userId="999f7fd1-0dc3-4cba-81fd-6a42a8d75a98" providerId="ADAL" clId="{088505B8-D362-449B-94AC-DD09C187D1F7}" dt="2023-01-11T02:17:02.972" v="621"/>
          <ac:grpSpMkLst>
            <pc:docMk/>
            <pc:sldMk cId="750869131" sldId="286"/>
            <ac:grpSpMk id="130" creationId="{2BE5421A-01FF-4F73-8A02-B78D7C0D8745}"/>
          </ac:grpSpMkLst>
        </pc:grpChg>
        <pc:grpChg chg="del mod">
          <ac:chgData name="Michael Kuniega" userId="999f7fd1-0dc3-4cba-81fd-6a42a8d75a98" providerId="ADAL" clId="{088505B8-D362-449B-94AC-DD09C187D1F7}" dt="2023-01-11T02:17:05.687" v="624"/>
          <ac:grpSpMkLst>
            <pc:docMk/>
            <pc:sldMk cId="750869131" sldId="286"/>
            <ac:grpSpMk id="137" creationId="{2410DD6E-8431-C21F-CAA6-0A0DBED4B682}"/>
          </ac:grpSpMkLst>
        </pc:grpChg>
        <pc:grpChg chg="del mod">
          <ac:chgData name="Michael Kuniega" userId="999f7fd1-0dc3-4cba-81fd-6a42a8d75a98" providerId="ADAL" clId="{088505B8-D362-449B-94AC-DD09C187D1F7}" dt="2023-01-11T02:17:12.270" v="632"/>
          <ac:grpSpMkLst>
            <pc:docMk/>
            <pc:sldMk cId="750869131" sldId="286"/>
            <ac:grpSpMk id="140" creationId="{688D5ACC-C10A-9253-8882-1CBB710878BE}"/>
          </ac:grpSpMkLst>
        </pc:grpChg>
        <pc:grpChg chg="del mod">
          <ac:chgData name="Michael Kuniega" userId="999f7fd1-0dc3-4cba-81fd-6a42a8d75a98" providerId="ADAL" clId="{088505B8-D362-449B-94AC-DD09C187D1F7}" dt="2023-01-11T02:17:12.270" v="632"/>
          <ac:grpSpMkLst>
            <pc:docMk/>
            <pc:sldMk cId="750869131" sldId="286"/>
            <ac:grpSpMk id="148" creationId="{8831DCE2-90CF-F904-95D0-4B626B919920}"/>
          </ac:grpSpMkLst>
        </pc:grpChg>
        <pc:grpChg chg="del mod">
          <ac:chgData name="Michael Kuniega" userId="999f7fd1-0dc3-4cba-81fd-6a42a8d75a98" providerId="ADAL" clId="{088505B8-D362-449B-94AC-DD09C187D1F7}" dt="2023-01-11T02:18:09.803" v="681"/>
          <ac:grpSpMkLst>
            <pc:docMk/>
            <pc:sldMk cId="750869131" sldId="286"/>
            <ac:grpSpMk id="149" creationId="{263081BE-1E58-1CCD-36A8-FCFF2200BE88}"/>
          </ac:grpSpMkLst>
        </pc:grpChg>
        <pc:grpChg chg="del mod">
          <ac:chgData name="Michael Kuniega" userId="999f7fd1-0dc3-4cba-81fd-6a42a8d75a98" providerId="ADAL" clId="{088505B8-D362-449B-94AC-DD09C187D1F7}" dt="2023-01-11T02:17:25.107" v="645"/>
          <ac:grpSpMkLst>
            <pc:docMk/>
            <pc:sldMk cId="750869131" sldId="286"/>
            <ac:grpSpMk id="159" creationId="{3FCD9227-AC05-B1CE-E9F1-7A5CEAF248DB}"/>
          </ac:grpSpMkLst>
        </pc:grpChg>
        <pc:grpChg chg="del mod">
          <ac:chgData name="Michael Kuniega" userId="999f7fd1-0dc3-4cba-81fd-6a42a8d75a98" providerId="ADAL" clId="{088505B8-D362-449B-94AC-DD09C187D1F7}" dt="2023-01-11T02:17:33.526" v="649"/>
          <ac:grpSpMkLst>
            <pc:docMk/>
            <pc:sldMk cId="750869131" sldId="286"/>
            <ac:grpSpMk id="162" creationId="{0629E9C0-2E9D-7559-D4A7-82C35593729A}"/>
          </ac:grpSpMkLst>
        </pc:grpChg>
        <pc:grpChg chg="mod">
          <ac:chgData name="Michael Kuniega" userId="999f7fd1-0dc3-4cba-81fd-6a42a8d75a98" providerId="ADAL" clId="{088505B8-D362-449B-94AC-DD09C187D1F7}" dt="2023-01-11T02:17:45.602" v="658"/>
          <ac:grpSpMkLst>
            <pc:docMk/>
            <pc:sldMk cId="750869131" sldId="286"/>
            <ac:grpSpMk id="166" creationId="{545E6A03-37D3-B387-CEE8-19ACC64371BB}"/>
          </ac:grpSpMkLst>
        </pc:grpChg>
        <pc:grpChg chg="mod">
          <ac:chgData name="Michael Kuniega" userId="999f7fd1-0dc3-4cba-81fd-6a42a8d75a98" providerId="ADAL" clId="{088505B8-D362-449B-94AC-DD09C187D1F7}" dt="2023-01-11T02:17:46.561" v="661"/>
          <ac:grpSpMkLst>
            <pc:docMk/>
            <pc:sldMk cId="750869131" sldId="286"/>
            <ac:grpSpMk id="172" creationId="{656D8B83-678C-114C-D5F7-C784E9865468}"/>
          </ac:grpSpMkLst>
        </pc:grpChg>
        <pc:grpChg chg="mod">
          <ac:chgData name="Michael Kuniega" userId="999f7fd1-0dc3-4cba-81fd-6a42a8d75a98" providerId="ADAL" clId="{088505B8-D362-449B-94AC-DD09C187D1F7}" dt="2023-01-11T02:17:53.732" v="668"/>
          <ac:grpSpMkLst>
            <pc:docMk/>
            <pc:sldMk cId="750869131" sldId="286"/>
            <ac:grpSpMk id="179" creationId="{0EDB42E8-09B2-A3C3-C07E-742A0BC9DAF2}"/>
          </ac:grpSpMkLst>
        </pc:grpChg>
        <pc:grpChg chg="mod">
          <ac:chgData name="Michael Kuniega" userId="999f7fd1-0dc3-4cba-81fd-6a42a8d75a98" providerId="ADAL" clId="{088505B8-D362-449B-94AC-DD09C187D1F7}" dt="2023-01-11T02:18:05.795" v="678"/>
          <ac:grpSpMkLst>
            <pc:docMk/>
            <pc:sldMk cId="750869131" sldId="286"/>
            <ac:grpSpMk id="183" creationId="{C25F6295-74E5-1D31-3A11-6953473AA98A}"/>
          </ac:grpSpMkLst>
        </pc:grpChg>
        <pc:grpChg chg="mod">
          <ac:chgData name="Michael Kuniega" userId="999f7fd1-0dc3-4cba-81fd-6a42a8d75a98" providerId="ADAL" clId="{088505B8-D362-449B-94AC-DD09C187D1F7}" dt="2023-01-11T02:18:09.803" v="681"/>
          <ac:grpSpMkLst>
            <pc:docMk/>
            <pc:sldMk cId="750869131" sldId="286"/>
            <ac:grpSpMk id="186" creationId="{7321CDA3-88F0-FBC1-6F63-83F45FAA77E5}"/>
          </ac:grpSpMkLst>
        </pc:grpChg>
        <pc:grpChg chg="del mod">
          <ac:chgData name="Michael Kuniega" userId="999f7fd1-0dc3-4cba-81fd-6a42a8d75a98" providerId="ADAL" clId="{088505B8-D362-449B-94AC-DD09C187D1F7}" dt="2023-01-11T02:18:24.131" v="690"/>
          <ac:grpSpMkLst>
            <pc:docMk/>
            <pc:sldMk cId="750869131" sldId="286"/>
            <ac:grpSpMk id="190" creationId="{E907C039-8F93-8107-22CA-16EDACC9CB6C}"/>
          </ac:grpSpMkLst>
        </pc:grpChg>
        <pc:grpChg chg="mod">
          <ac:chgData name="Michael Kuniega" userId="999f7fd1-0dc3-4cba-81fd-6a42a8d75a98" providerId="ADAL" clId="{088505B8-D362-449B-94AC-DD09C187D1F7}" dt="2023-01-11T02:18:24.131" v="690"/>
          <ac:grpSpMkLst>
            <pc:docMk/>
            <pc:sldMk cId="750869131" sldId="286"/>
            <ac:grpSpMk id="195" creationId="{345C6487-FAD9-7AA2-A150-7B0E80D8E911}"/>
          </ac:grpSpMkLst>
        </pc:grpChg>
        <pc:grpChg chg="mod">
          <ac:chgData name="Michael Kuniega" userId="999f7fd1-0dc3-4cba-81fd-6a42a8d75a98" providerId="ADAL" clId="{088505B8-D362-449B-94AC-DD09C187D1F7}" dt="2023-01-11T02:18:35.646" v="700"/>
          <ac:grpSpMkLst>
            <pc:docMk/>
            <pc:sldMk cId="750869131" sldId="286"/>
            <ac:grpSpMk id="205" creationId="{954D292A-A732-FEED-DAB1-9543D2F828D2}"/>
          </ac:grpSpMkLst>
        </pc:grpChg>
        <pc:grpChg chg="del mod">
          <ac:chgData name="Michael Kuniega" userId="999f7fd1-0dc3-4cba-81fd-6a42a8d75a98" providerId="ADAL" clId="{088505B8-D362-449B-94AC-DD09C187D1F7}" dt="2023-01-11T02:18:43.641" v="711"/>
          <ac:grpSpMkLst>
            <pc:docMk/>
            <pc:sldMk cId="750869131" sldId="286"/>
            <ac:grpSpMk id="212" creationId="{956036E1-2754-EA38-1BAF-7BBA72557D0F}"/>
          </ac:grpSpMkLst>
        </pc:grpChg>
        <pc:grpChg chg="del mod">
          <ac:chgData name="Michael Kuniega" userId="999f7fd1-0dc3-4cba-81fd-6a42a8d75a98" providerId="ADAL" clId="{088505B8-D362-449B-94AC-DD09C187D1F7}" dt="2023-01-11T02:18:47.001" v="717"/>
          <ac:grpSpMkLst>
            <pc:docMk/>
            <pc:sldMk cId="750869131" sldId="286"/>
            <ac:grpSpMk id="216" creationId="{642819FD-E5ED-1462-A0D8-422A49287AA5}"/>
          </ac:grpSpMkLst>
        </pc:grpChg>
        <pc:grpChg chg="mod">
          <ac:chgData name="Michael Kuniega" userId="999f7fd1-0dc3-4cba-81fd-6a42a8d75a98" providerId="ADAL" clId="{088505B8-D362-449B-94AC-DD09C187D1F7}" dt="2023-01-11T02:18:47.001" v="717"/>
          <ac:grpSpMkLst>
            <pc:docMk/>
            <pc:sldMk cId="750869131" sldId="286"/>
            <ac:grpSpMk id="222" creationId="{DBB8D61A-6EAB-6324-2BDB-EE59B44D46C3}"/>
          </ac:grpSpMkLst>
        </pc:grpChg>
        <pc:grpChg chg="del mod">
          <ac:chgData name="Michael Kuniega" userId="999f7fd1-0dc3-4cba-81fd-6a42a8d75a98" providerId="ADAL" clId="{088505B8-D362-449B-94AC-DD09C187D1F7}" dt="2023-01-11T02:19:05.691" v="736"/>
          <ac:grpSpMkLst>
            <pc:docMk/>
            <pc:sldMk cId="750869131" sldId="286"/>
            <ac:grpSpMk id="234" creationId="{FC858325-29E2-B111-150A-53E276C923F0}"/>
          </ac:grpSpMkLst>
        </pc:grpChg>
        <pc:grpChg chg="mod">
          <ac:chgData name="Michael Kuniega" userId="999f7fd1-0dc3-4cba-81fd-6a42a8d75a98" providerId="ADAL" clId="{088505B8-D362-449B-94AC-DD09C187D1F7}" dt="2023-01-11T02:19:05.691" v="736"/>
          <ac:grpSpMkLst>
            <pc:docMk/>
            <pc:sldMk cId="750869131" sldId="286"/>
            <ac:grpSpMk id="241" creationId="{DEFC031F-0BDB-1135-39DB-6E8E8C57B87F}"/>
          </ac:grpSpMkLst>
        </pc:grpChg>
        <pc:grpChg chg="mod">
          <ac:chgData name="Michael Kuniega" userId="999f7fd1-0dc3-4cba-81fd-6a42a8d75a98" providerId="ADAL" clId="{088505B8-D362-449B-94AC-DD09C187D1F7}" dt="2023-01-11T02:19:11.859" v="747"/>
          <ac:grpSpMkLst>
            <pc:docMk/>
            <pc:sldMk cId="750869131" sldId="286"/>
            <ac:grpSpMk id="252" creationId="{7355FD2B-325B-84A5-7DF8-549FE8BEF32B}"/>
          </ac:grpSpMkLst>
        </pc:grpChg>
        <pc:inkChg chg="add mod">
          <ac:chgData name="Michael Kuniega" userId="999f7fd1-0dc3-4cba-81fd-6a42a8d75a98" providerId="ADAL" clId="{088505B8-D362-449B-94AC-DD09C187D1F7}" dt="2023-01-11T02:15:07.691" v="495"/>
          <ac:inkMkLst>
            <pc:docMk/>
            <pc:sldMk cId="750869131" sldId="286"/>
            <ac:inkMk id="2" creationId="{6CBF0833-0748-EB59-EF0B-1663E4F3A8BE}"/>
          </ac:inkMkLst>
        </pc:inkChg>
        <pc:inkChg chg="add mod">
          <ac:chgData name="Michael Kuniega" userId="999f7fd1-0dc3-4cba-81fd-6a42a8d75a98" providerId="ADAL" clId="{088505B8-D362-449B-94AC-DD09C187D1F7}" dt="2023-01-11T02:15:07.691" v="495"/>
          <ac:inkMkLst>
            <pc:docMk/>
            <pc:sldMk cId="750869131" sldId="286"/>
            <ac:inkMk id="3" creationId="{D11949F0-5AF1-B150-C7A3-12928A5308A0}"/>
          </ac:inkMkLst>
        </pc:inkChg>
        <pc:inkChg chg="add mod">
          <ac:chgData name="Michael Kuniega" userId="999f7fd1-0dc3-4cba-81fd-6a42a8d75a98" providerId="ADAL" clId="{088505B8-D362-449B-94AC-DD09C187D1F7}" dt="2023-01-11T02:15:07.691" v="495"/>
          <ac:inkMkLst>
            <pc:docMk/>
            <pc:sldMk cId="750869131" sldId="286"/>
            <ac:inkMk id="4" creationId="{DEA55832-C9FE-EA07-B74C-4E8E770B8A72}"/>
          </ac:inkMkLst>
        </pc:inkChg>
        <pc:inkChg chg="add mod">
          <ac:chgData name="Michael Kuniega" userId="999f7fd1-0dc3-4cba-81fd-6a42a8d75a98" providerId="ADAL" clId="{088505B8-D362-449B-94AC-DD09C187D1F7}" dt="2023-01-11T02:15:07.691" v="495"/>
          <ac:inkMkLst>
            <pc:docMk/>
            <pc:sldMk cId="750869131" sldId="286"/>
            <ac:inkMk id="5" creationId="{47B2C31D-63C8-8D3B-EEEC-3A818685A491}"/>
          </ac:inkMkLst>
        </pc:inkChg>
        <pc:inkChg chg="add mod">
          <ac:chgData name="Michael Kuniega" userId="999f7fd1-0dc3-4cba-81fd-6a42a8d75a98" providerId="ADAL" clId="{088505B8-D362-449B-94AC-DD09C187D1F7}" dt="2023-01-11T02:15:07.691" v="495"/>
          <ac:inkMkLst>
            <pc:docMk/>
            <pc:sldMk cId="750869131" sldId="286"/>
            <ac:inkMk id="6" creationId="{A238A0D7-E2B0-008B-B2B9-91D7CA8B59F7}"/>
          </ac:inkMkLst>
        </pc:inkChg>
        <pc:inkChg chg="add mod">
          <ac:chgData name="Michael Kuniega" userId="999f7fd1-0dc3-4cba-81fd-6a42a8d75a98" providerId="ADAL" clId="{088505B8-D362-449B-94AC-DD09C187D1F7}" dt="2023-01-11T02:15:07.691" v="495"/>
          <ac:inkMkLst>
            <pc:docMk/>
            <pc:sldMk cId="750869131" sldId="286"/>
            <ac:inkMk id="8" creationId="{701EC7D4-6F9F-7AA2-F875-ECDD2C43178F}"/>
          </ac:inkMkLst>
        </pc:inkChg>
        <pc:inkChg chg="add mod">
          <ac:chgData name="Michael Kuniega" userId="999f7fd1-0dc3-4cba-81fd-6a42a8d75a98" providerId="ADAL" clId="{088505B8-D362-449B-94AC-DD09C187D1F7}" dt="2023-01-11T02:15:07.691" v="495"/>
          <ac:inkMkLst>
            <pc:docMk/>
            <pc:sldMk cId="750869131" sldId="286"/>
            <ac:inkMk id="9" creationId="{40463E00-D203-05DC-DBB6-BF4611C2351B}"/>
          </ac:inkMkLst>
        </pc:inkChg>
        <pc:inkChg chg="add mod">
          <ac:chgData name="Michael Kuniega" userId="999f7fd1-0dc3-4cba-81fd-6a42a8d75a98" providerId="ADAL" clId="{088505B8-D362-449B-94AC-DD09C187D1F7}" dt="2023-01-11T02:15:07.691" v="495"/>
          <ac:inkMkLst>
            <pc:docMk/>
            <pc:sldMk cId="750869131" sldId="286"/>
            <ac:inkMk id="11" creationId="{48D24D0E-69EC-FDAE-F902-E308D23E0D48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13" creationId="{3EF3102E-4C03-F4E7-4E6C-618EA06039BA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14" creationId="{10691B23-2EE6-6F95-BEE3-85C12AB176F5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15" creationId="{DA118960-8B1E-B2FC-A497-2C4686D92F1B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16" creationId="{47928B70-C288-0918-0B1A-EA40ED9D4143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17" creationId="{ED4DF7FF-A686-213E-7627-6ED1E5250180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19" creationId="{DE472001-8D0B-A540-27D8-35B945C1CF47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21" creationId="{ECF08D9C-B2E4-A627-979B-59C039F59ABC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22" creationId="{EB3C00FE-7132-6898-3FF5-B047848062F0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23" creationId="{145DE5E0-4222-6826-9A07-8F49FD5A81DE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24" creationId="{332F2EB8-7B95-7A6C-8CE0-8DAFA22C461D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25" creationId="{372631EA-FBB6-BDA3-E7BF-F50211364FDC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27" creationId="{52B92372-A5CC-523B-5130-4CA2BA440C89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28" creationId="{63E24E3A-6FE8-3D53-419F-FB1CB2EDC626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30" creationId="{CE95F77F-BDFE-51B0-D1C9-4A9DDCC6EE25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31" creationId="{409C7A55-6DB6-4111-7E3F-C397D35731E5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32" creationId="{4928FD0F-207F-E4A1-9E24-D4C3FEAD2CA1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33" creationId="{180703DD-58C4-914D-96E4-824B08FDD395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34" creationId="{46AE31E1-B803-76DF-8EA2-66A17473F7AF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36" creationId="{5F6568C4-ABC8-FA75-1269-42C2BD5619D2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38" creationId="{B5FD3273-6ADA-C226-5FE1-8B440026166A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39" creationId="{28FD7216-80F3-12BB-5564-335D239DF3C6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40" creationId="{77C03523-A4AF-34B6-1F3B-AFD6B13B4853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41" creationId="{A708E182-74DB-244B-1B12-9EDAA77B6975}"/>
          </ac:inkMkLst>
        </pc:inkChg>
        <pc:inkChg chg="add mod">
          <ac:chgData name="Michael Kuniega" userId="999f7fd1-0dc3-4cba-81fd-6a42a8d75a98" providerId="ADAL" clId="{088505B8-D362-449B-94AC-DD09C187D1F7}" dt="2023-01-11T02:15:25.149" v="526"/>
          <ac:inkMkLst>
            <pc:docMk/>
            <pc:sldMk cId="750869131" sldId="286"/>
            <ac:inkMk id="42" creationId="{6218EDCF-8058-316B-B2E4-CD19FFCA0152}"/>
          </ac:inkMkLst>
        </pc:inkChg>
        <pc:inkChg chg="add mod">
          <ac:chgData name="Michael Kuniega" userId="999f7fd1-0dc3-4cba-81fd-6a42a8d75a98" providerId="ADAL" clId="{088505B8-D362-449B-94AC-DD09C187D1F7}" dt="2023-01-11T02:15:30.703" v="534"/>
          <ac:inkMkLst>
            <pc:docMk/>
            <pc:sldMk cId="750869131" sldId="286"/>
            <ac:inkMk id="44" creationId="{0FA93A6D-1B0B-F50B-D451-706A26EBEEF8}"/>
          </ac:inkMkLst>
        </pc:inkChg>
        <pc:inkChg chg="add mod">
          <ac:chgData name="Michael Kuniega" userId="999f7fd1-0dc3-4cba-81fd-6a42a8d75a98" providerId="ADAL" clId="{088505B8-D362-449B-94AC-DD09C187D1F7}" dt="2023-01-11T02:15:30.703" v="534"/>
          <ac:inkMkLst>
            <pc:docMk/>
            <pc:sldMk cId="750869131" sldId="286"/>
            <ac:inkMk id="45" creationId="{AE9E8777-1D07-4329-F509-7B804893BF72}"/>
          </ac:inkMkLst>
        </pc:inkChg>
        <pc:inkChg chg="add mod">
          <ac:chgData name="Michael Kuniega" userId="999f7fd1-0dc3-4cba-81fd-6a42a8d75a98" providerId="ADAL" clId="{088505B8-D362-449B-94AC-DD09C187D1F7}" dt="2023-01-11T02:15:30.703" v="534"/>
          <ac:inkMkLst>
            <pc:docMk/>
            <pc:sldMk cId="750869131" sldId="286"/>
            <ac:inkMk id="46" creationId="{3E286887-B978-7DF7-23D7-9FC9D1493DA0}"/>
          </ac:inkMkLst>
        </pc:inkChg>
        <pc:inkChg chg="add mod">
          <ac:chgData name="Michael Kuniega" userId="999f7fd1-0dc3-4cba-81fd-6a42a8d75a98" providerId="ADAL" clId="{088505B8-D362-449B-94AC-DD09C187D1F7}" dt="2023-01-11T02:15:30.703" v="534"/>
          <ac:inkMkLst>
            <pc:docMk/>
            <pc:sldMk cId="750869131" sldId="286"/>
            <ac:inkMk id="47" creationId="{4A3A775C-4053-1B15-68F7-27F94B0B6943}"/>
          </ac:inkMkLst>
        </pc:inkChg>
        <pc:inkChg chg="add mod">
          <ac:chgData name="Michael Kuniega" userId="999f7fd1-0dc3-4cba-81fd-6a42a8d75a98" providerId="ADAL" clId="{088505B8-D362-449B-94AC-DD09C187D1F7}" dt="2023-01-11T02:15:30.703" v="534"/>
          <ac:inkMkLst>
            <pc:docMk/>
            <pc:sldMk cId="750869131" sldId="286"/>
            <ac:inkMk id="48" creationId="{995FA292-1579-8E69-D132-00F1EF210923}"/>
          </ac:inkMkLst>
        </pc:inkChg>
        <pc:inkChg chg="add mod">
          <ac:chgData name="Michael Kuniega" userId="999f7fd1-0dc3-4cba-81fd-6a42a8d75a98" providerId="ADAL" clId="{088505B8-D362-449B-94AC-DD09C187D1F7}" dt="2023-01-11T02:15:30.703" v="534"/>
          <ac:inkMkLst>
            <pc:docMk/>
            <pc:sldMk cId="750869131" sldId="286"/>
            <ac:inkMk id="49" creationId="{65802A44-180E-C9E7-26B7-BAC41E2F3693}"/>
          </ac:inkMkLst>
        </pc:inkChg>
        <pc:inkChg chg="add mod">
          <ac:chgData name="Michael Kuniega" userId="999f7fd1-0dc3-4cba-81fd-6a42a8d75a98" providerId="ADAL" clId="{088505B8-D362-449B-94AC-DD09C187D1F7}" dt="2023-01-11T02:15:30.703" v="534"/>
          <ac:inkMkLst>
            <pc:docMk/>
            <pc:sldMk cId="750869131" sldId="286"/>
            <ac:inkMk id="50" creationId="{9584C762-98D8-5152-ECE2-7EF5A1EF93C3}"/>
          </ac:inkMkLst>
        </pc:inkChg>
        <pc:inkChg chg="add mod">
          <ac:chgData name="Michael Kuniega" userId="999f7fd1-0dc3-4cba-81fd-6a42a8d75a98" providerId="ADAL" clId="{088505B8-D362-449B-94AC-DD09C187D1F7}" dt="2023-01-11T02:15:31.673" v="537"/>
          <ac:inkMkLst>
            <pc:docMk/>
            <pc:sldMk cId="750869131" sldId="286"/>
            <ac:inkMk id="52" creationId="{EA135D07-045C-68C6-ACD3-51BDB24106F4}"/>
          </ac:inkMkLst>
        </pc:inkChg>
        <pc:inkChg chg="add mod">
          <ac:chgData name="Michael Kuniega" userId="999f7fd1-0dc3-4cba-81fd-6a42a8d75a98" providerId="ADAL" clId="{088505B8-D362-449B-94AC-DD09C187D1F7}" dt="2023-01-11T02:15:31.673" v="537"/>
          <ac:inkMkLst>
            <pc:docMk/>
            <pc:sldMk cId="750869131" sldId="286"/>
            <ac:inkMk id="53" creationId="{79DCA7AC-91D4-DBFF-527E-7ECC3268AA31}"/>
          </ac:inkMkLst>
        </pc:inkChg>
        <pc:inkChg chg="add mod">
          <ac:chgData name="Michael Kuniega" userId="999f7fd1-0dc3-4cba-81fd-6a42a8d75a98" providerId="ADAL" clId="{088505B8-D362-449B-94AC-DD09C187D1F7}" dt="2023-01-11T02:16:16.107" v="563"/>
          <ac:inkMkLst>
            <pc:docMk/>
            <pc:sldMk cId="750869131" sldId="286"/>
            <ac:inkMk id="55" creationId="{C26B9822-2C3E-169A-225C-3CC5782CCE65}"/>
          </ac:inkMkLst>
        </pc:inkChg>
        <pc:inkChg chg="add mod">
          <ac:chgData name="Michael Kuniega" userId="999f7fd1-0dc3-4cba-81fd-6a42a8d75a98" providerId="ADAL" clId="{088505B8-D362-449B-94AC-DD09C187D1F7}" dt="2023-01-11T02:16:16.107" v="563"/>
          <ac:inkMkLst>
            <pc:docMk/>
            <pc:sldMk cId="750869131" sldId="286"/>
            <ac:inkMk id="56" creationId="{DC287C35-C8C2-68E7-9C54-573163B504DD}"/>
          </ac:inkMkLst>
        </pc:inkChg>
        <pc:inkChg chg="add mod">
          <ac:chgData name="Michael Kuniega" userId="999f7fd1-0dc3-4cba-81fd-6a42a8d75a98" providerId="ADAL" clId="{088505B8-D362-449B-94AC-DD09C187D1F7}" dt="2023-01-11T02:16:16.107" v="563"/>
          <ac:inkMkLst>
            <pc:docMk/>
            <pc:sldMk cId="750869131" sldId="286"/>
            <ac:inkMk id="57" creationId="{5B72E944-3636-EA1C-F141-98C839A9FDF2}"/>
          </ac:inkMkLst>
        </pc:inkChg>
        <pc:inkChg chg="add mod">
          <ac:chgData name="Michael Kuniega" userId="999f7fd1-0dc3-4cba-81fd-6a42a8d75a98" providerId="ADAL" clId="{088505B8-D362-449B-94AC-DD09C187D1F7}" dt="2023-01-11T02:16:16.107" v="563"/>
          <ac:inkMkLst>
            <pc:docMk/>
            <pc:sldMk cId="750869131" sldId="286"/>
            <ac:inkMk id="58" creationId="{9597DF40-A3BA-1DB1-79A2-35365BF2F850}"/>
          </ac:inkMkLst>
        </pc:inkChg>
        <pc:inkChg chg="add mod">
          <ac:chgData name="Michael Kuniega" userId="999f7fd1-0dc3-4cba-81fd-6a42a8d75a98" providerId="ADAL" clId="{088505B8-D362-449B-94AC-DD09C187D1F7}" dt="2023-01-11T02:16:16.107" v="563"/>
          <ac:inkMkLst>
            <pc:docMk/>
            <pc:sldMk cId="750869131" sldId="286"/>
            <ac:inkMk id="59" creationId="{532B10FE-2CD3-4EBD-579A-91D2E67E4E2D}"/>
          </ac:inkMkLst>
        </pc:inkChg>
        <pc:inkChg chg="add mod">
          <ac:chgData name="Michael Kuniega" userId="999f7fd1-0dc3-4cba-81fd-6a42a8d75a98" providerId="ADAL" clId="{088505B8-D362-449B-94AC-DD09C187D1F7}" dt="2023-01-11T02:16:16.107" v="563"/>
          <ac:inkMkLst>
            <pc:docMk/>
            <pc:sldMk cId="750869131" sldId="286"/>
            <ac:inkMk id="60" creationId="{4A63599C-B3BA-0ACE-46A9-6FF0055C56A4}"/>
          </ac:inkMkLst>
        </pc:inkChg>
        <pc:inkChg chg="add mod">
          <ac:chgData name="Michael Kuniega" userId="999f7fd1-0dc3-4cba-81fd-6a42a8d75a98" providerId="ADAL" clId="{088505B8-D362-449B-94AC-DD09C187D1F7}" dt="2023-01-11T02:16:16.107" v="563"/>
          <ac:inkMkLst>
            <pc:docMk/>
            <pc:sldMk cId="750869131" sldId="286"/>
            <ac:inkMk id="61" creationId="{7C207940-97F3-90F4-2DB9-BC609BF78773}"/>
          </ac:inkMkLst>
        </pc:inkChg>
        <pc:inkChg chg="add mod">
          <ac:chgData name="Michael Kuniega" userId="999f7fd1-0dc3-4cba-81fd-6a42a8d75a98" providerId="ADAL" clId="{088505B8-D362-449B-94AC-DD09C187D1F7}" dt="2023-01-11T02:16:16.107" v="563"/>
          <ac:inkMkLst>
            <pc:docMk/>
            <pc:sldMk cId="750869131" sldId="286"/>
            <ac:inkMk id="63" creationId="{3EC97B04-C68F-18B5-AF06-35A7F62BAC7B}"/>
          </ac:inkMkLst>
        </pc:inkChg>
        <pc:inkChg chg="add mod">
          <ac:chgData name="Michael Kuniega" userId="999f7fd1-0dc3-4cba-81fd-6a42a8d75a98" providerId="ADAL" clId="{088505B8-D362-449B-94AC-DD09C187D1F7}" dt="2023-01-11T02:16:16.107" v="563"/>
          <ac:inkMkLst>
            <pc:docMk/>
            <pc:sldMk cId="750869131" sldId="286"/>
            <ac:inkMk id="64" creationId="{0EC5EACF-A7A1-548B-1CFC-3197BB843741}"/>
          </ac:inkMkLst>
        </pc:inkChg>
        <pc:inkChg chg="add mod">
          <ac:chgData name="Michael Kuniega" userId="999f7fd1-0dc3-4cba-81fd-6a42a8d75a98" providerId="ADAL" clId="{088505B8-D362-449B-94AC-DD09C187D1F7}" dt="2023-01-11T02:16:16.107" v="563"/>
          <ac:inkMkLst>
            <pc:docMk/>
            <pc:sldMk cId="750869131" sldId="286"/>
            <ac:inkMk id="65" creationId="{8268E378-188E-47DB-D4FB-0BEDCC5CEF29}"/>
          </ac:inkMkLst>
        </pc:inkChg>
        <pc:inkChg chg="add mod">
          <ac:chgData name="Michael Kuniega" userId="999f7fd1-0dc3-4cba-81fd-6a42a8d75a98" providerId="ADAL" clId="{088505B8-D362-449B-94AC-DD09C187D1F7}" dt="2023-01-11T02:16:16.107" v="563"/>
          <ac:inkMkLst>
            <pc:docMk/>
            <pc:sldMk cId="750869131" sldId="286"/>
            <ac:inkMk id="66" creationId="{C2589FE6-8BB2-7DDB-0F15-8996D5612FCB}"/>
          </ac:inkMkLst>
        </pc:inkChg>
        <pc:inkChg chg="add mod">
          <ac:chgData name="Michael Kuniega" userId="999f7fd1-0dc3-4cba-81fd-6a42a8d75a98" providerId="ADAL" clId="{088505B8-D362-449B-94AC-DD09C187D1F7}" dt="2023-01-11T02:16:16.107" v="563"/>
          <ac:inkMkLst>
            <pc:docMk/>
            <pc:sldMk cId="750869131" sldId="286"/>
            <ac:inkMk id="67" creationId="{552B2BDA-C9EA-270B-F804-B12ADBDECE76}"/>
          </ac:inkMkLst>
        </pc:inkChg>
        <pc:inkChg chg="add mod">
          <ac:chgData name="Michael Kuniega" userId="999f7fd1-0dc3-4cba-81fd-6a42a8d75a98" providerId="ADAL" clId="{088505B8-D362-449B-94AC-DD09C187D1F7}" dt="2023-01-11T02:16:16.107" v="563"/>
          <ac:inkMkLst>
            <pc:docMk/>
            <pc:sldMk cId="750869131" sldId="286"/>
            <ac:inkMk id="68" creationId="{32D90F7D-A1D3-65D5-F690-F8239748B1AD}"/>
          </ac:inkMkLst>
        </pc:inkChg>
        <pc:inkChg chg="add mod">
          <ac:chgData name="Michael Kuniega" userId="999f7fd1-0dc3-4cba-81fd-6a42a8d75a98" providerId="ADAL" clId="{088505B8-D362-449B-94AC-DD09C187D1F7}" dt="2023-01-11T02:16:16.107" v="563"/>
          <ac:inkMkLst>
            <pc:docMk/>
            <pc:sldMk cId="750869131" sldId="286"/>
            <ac:inkMk id="69" creationId="{265E3CB6-2BEF-55C9-C465-AAC6C98B3B79}"/>
          </ac:inkMkLst>
        </pc:inkChg>
        <pc:inkChg chg="add mod">
          <ac:chgData name="Michael Kuniega" userId="999f7fd1-0dc3-4cba-81fd-6a42a8d75a98" providerId="ADAL" clId="{088505B8-D362-449B-94AC-DD09C187D1F7}" dt="2023-01-11T02:16:16.107" v="563"/>
          <ac:inkMkLst>
            <pc:docMk/>
            <pc:sldMk cId="750869131" sldId="286"/>
            <ac:inkMk id="71" creationId="{49F5A869-B262-8CA6-B9FA-60070A63574E}"/>
          </ac:inkMkLst>
        </pc:inkChg>
        <pc:inkChg chg="add mod">
          <ac:chgData name="Michael Kuniega" userId="999f7fd1-0dc3-4cba-81fd-6a42a8d75a98" providerId="ADAL" clId="{088505B8-D362-449B-94AC-DD09C187D1F7}" dt="2023-01-11T02:16:16.107" v="563"/>
          <ac:inkMkLst>
            <pc:docMk/>
            <pc:sldMk cId="750869131" sldId="286"/>
            <ac:inkMk id="72" creationId="{9A375037-F882-23FB-C7A9-3FD945903BC7}"/>
          </ac:inkMkLst>
        </pc:inkChg>
        <pc:inkChg chg="add mod">
          <ac:chgData name="Michael Kuniega" userId="999f7fd1-0dc3-4cba-81fd-6a42a8d75a98" providerId="ADAL" clId="{088505B8-D362-449B-94AC-DD09C187D1F7}" dt="2023-01-11T02:16:16.107" v="563"/>
          <ac:inkMkLst>
            <pc:docMk/>
            <pc:sldMk cId="750869131" sldId="286"/>
            <ac:inkMk id="73" creationId="{8AE2BCAF-73B2-2FB3-3A46-7111B509F620}"/>
          </ac:inkMkLst>
        </pc:inkChg>
        <pc:inkChg chg="add mod">
          <ac:chgData name="Michael Kuniega" userId="999f7fd1-0dc3-4cba-81fd-6a42a8d75a98" providerId="ADAL" clId="{088505B8-D362-449B-94AC-DD09C187D1F7}" dt="2023-01-11T02:16:16.107" v="563"/>
          <ac:inkMkLst>
            <pc:docMk/>
            <pc:sldMk cId="750869131" sldId="286"/>
            <ac:inkMk id="74" creationId="{83A9FBF2-0B39-130F-D405-DD457A1BC727}"/>
          </ac:inkMkLst>
        </pc:inkChg>
        <pc:inkChg chg="add mod">
          <ac:chgData name="Michael Kuniega" userId="999f7fd1-0dc3-4cba-81fd-6a42a8d75a98" providerId="ADAL" clId="{088505B8-D362-449B-94AC-DD09C187D1F7}" dt="2023-01-11T02:16:16.107" v="563"/>
          <ac:inkMkLst>
            <pc:docMk/>
            <pc:sldMk cId="750869131" sldId="286"/>
            <ac:inkMk id="75" creationId="{0E87FEB7-AD2A-61F5-9BF8-E70DE7D351ED}"/>
          </ac:inkMkLst>
        </pc:inkChg>
        <pc:inkChg chg="add mod">
          <ac:chgData name="Michael Kuniega" userId="999f7fd1-0dc3-4cba-81fd-6a42a8d75a98" providerId="ADAL" clId="{088505B8-D362-449B-94AC-DD09C187D1F7}" dt="2023-01-11T02:16:16.107" v="563"/>
          <ac:inkMkLst>
            <pc:docMk/>
            <pc:sldMk cId="750869131" sldId="286"/>
            <ac:inkMk id="76" creationId="{2D586223-9499-8EFB-3D03-74BC740FC466}"/>
          </ac:inkMkLst>
        </pc:inkChg>
        <pc:inkChg chg="add mod">
          <ac:chgData name="Michael Kuniega" userId="999f7fd1-0dc3-4cba-81fd-6a42a8d75a98" providerId="ADAL" clId="{088505B8-D362-449B-94AC-DD09C187D1F7}" dt="2023-01-11T02:16:16.107" v="563"/>
          <ac:inkMkLst>
            <pc:docMk/>
            <pc:sldMk cId="750869131" sldId="286"/>
            <ac:inkMk id="77" creationId="{589DAEB2-2331-7C43-F9E2-8D2755FB1707}"/>
          </ac:inkMkLst>
        </pc:inkChg>
        <pc:inkChg chg="add mod">
          <ac:chgData name="Michael Kuniega" userId="999f7fd1-0dc3-4cba-81fd-6a42a8d75a98" providerId="ADAL" clId="{088505B8-D362-449B-94AC-DD09C187D1F7}" dt="2023-01-11T02:16:16.107" v="563"/>
          <ac:inkMkLst>
            <pc:docMk/>
            <pc:sldMk cId="750869131" sldId="286"/>
            <ac:inkMk id="78" creationId="{BE376AD4-0DAB-8D98-57C4-FC356D45509E}"/>
          </ac:inkMkLst>
        </pc:inkChg>
        <pc:inkChg chg="add mod">
          <ac:chgData name="Michael Kuniega" userId="999f7fd1-0dc3-4cba-81fd-6a42a8d75a98" providerId="ADAL" clId="{088505B8-D362-449B-94AC-DD09C187D1F7}" dt="2023-01-11T02:16:16.107" v="563"/>
          <ac:inkMkLst>
            <pc:docMk/>
            <pc:sldMk cId="750869131" sldId="286"/>
            <ac:inkMk id="79" creationId="{69BE2BA8-7E06-98D4-EEC9-87DC0D4E25DB}"/>
          </ac:inkMkLst>
        </pc:inkChg>
        <pc:inkChg chg="add del">
          <ac:chgData name="Michael Kuniega" userId="999f7fd1-0dc3-4cba-81fd-6a42a8d75a98" providerId="ADAL" clId="{088505B8-D362-449B-94AC-DD09C187D1F7}" dt="2023-01-11T02:16:20.615" v="565"/>
          <ac:inkMkLst>
            <pc:docMk/>
            <pc:sldMk cId="750869131" sldId="286"/>
            <ac:inkMk id="81" creationId="{BC813D03-744B-2CFD-159E-F3E1A9C9C681}"/>
          </ac:inkMkLst>
        </pc:inkChg>
        <pc:inkChg chg="add mod">
          <ac:chgData name="Michael Kuniega" userId="999f7fd1-0dc3-4cba-81fd-6a42a8d75a98" providerId="ADAL" clId="{088505B8-D362-449B-94AC-DD09C187D1F7}" dt="2023-01-11T02:16:30.116" v="576"/>
          <ac:inkMkLst>
            <pc:docMk/>
            <pc:sldMk cId="750869131" sldId="286"/>
            <ac:inkMk id="82" creationId="{4A96D41C-076C-6623-0087-6CD25BF910E0}"/>
          </ac:inkMkLst>
        </pc:inkChg>
        <pc:inkChg chg="add mod">
          <ac:chgData name="Michael Kuniega" userId="999f7fd1-0dc3-4cba-81fd-6a42a8d75a98" providerId="ADAL" clId="{088505B8-D362-449B-94AC-DD09C187D1F7}" dt="2023-01-11T02:16:30.116" v="576"/>
          <ac:inkMkLst>
            <pc:docMk/>
            <pc:sldMk cId="750869131" sldId="286"/>
            <ac:inkMk id="83" creationId="{29FA8DF4-1E46-87E5-10E9-F2F41C6C2E32}"/>
          </ac:inkMkLst>
        </pc:inkChg>
        <pc:inkChg chg="add mod">
          <ac:chgData name="Michael Kuniega" userId="999f7fd1-0dc3-4cba-81fd-6a42a8d75a98" providerId="ADAL" clId="{088505B8-D362-449B-94AC-DD09C187D1F7}" dt="2023-01-11T02:16:30.116" v="576"/>
          <ac:inkMkLst>
            <pc:docMk/>
            <pc:sldMk cId="750869131" sldId="286"/>
            <ac:inkMk id="84" creationId="{1A35CA46-754B-EEDE-BAC2-BFD874FDB6BD}"/>
          </ac:inkMkLst>
        </pc:inkChg>
        <pc:inkChg chg="add mod">
          <ac:chgData name="Michael Kuniega" userId="999f7fd1-0dc3-4cba-81fd-6a42a8d75a98" providerId="ADAL" clId="{088505B8-D362-449B-94AC-DD09C187D1F7}" dt="2023-01-11T02:16:30.116" v="576"/>
          <ac:inkMkLst>
            <pc:docMk/>
            <pc:sldMk cId="750869131" sldId="286"/>
            <ac:inkMk id="85" creationId="{BC11ADE8-3C35-78CA-48B6-0924293B2F02}"/>
          </ac:inkMkLst>
        </pc:inkChg>
        <pc:inkChg chg="add mod">
          <ac:chgData name="Michael Kuniega" userId="999f7fd1-0dc3-4cba-81fd-6a42a8d75a98" providerId="ADAL" clId="{088505B8-D362-449B-94AC-DD09C187D1F7}" dt="2023-01-11T02:16:30.116" v="576"/>
          <ac:inkMkLst>
            <pc:docMk/>
            <pc:sldMk cId="750869131" sldId="286"/>
            <ac:inkMk id="86" creationId="{415A7E0B-951A-74FB-5599-CE3AA934D1E0}"/>
          </ac:inkMkLst>
        </pc:inkChg>
        <pc:inkChg chg="add mod">
          <ac:chgData name="Michael Kuniega" userId="999f7fd1-0dc3-4cba-81fd-6a42a8d75a98" providerId="ADAL" clId="{088505B8-D362-449B-94AC-DD09C187D1F7}" dt="2023-01-11T02:16:30.116" v="576"/>
          <ac:inkMkLst>
            <pc:docMk/>
            <pc:sldMk cId="750869131" sldId="286"/>
            <ac:inkMk id="87" creationId="{871614C4-A418-4122-24DD-836EBB9C342B}"/>
          </ac:inkMkLst>
        </pc:inkChg>
        <pc:inkChg chg="add mod">
          <ac:chgData name="Michael Kuniega" userId="999f7fd1-0dc3-4cba-81fd-6a42a8d75a98" providerId="ADAL" clId="{088505B8-D362-449B-94AC-DD09C187D1F7}" dt="2023-01-11T02:16:30.116" v="576"/>
          <ac:inkMkLst>
            <pc:docMk/>
            <pc:sldMk cId="750869131" sldId="286"/>
            <ac:inkMk id="88" creationId="{E57B88D4-D48E-A0FA-2863-A96C8238EDD3}"/>
          </ac:inkMkLst>
        </pc:inkChg>
        <pc:inkChg chg="add mod">
          <ac:chgData name="Michael Kuniega" userId="999f7fd1-0dc3-4cba-81fd-6a42a8d75a98" providerId="ADAL" clId="{088505B8-D362-449B-94AC-DD09C187D1F7}" dt="2023-01-11T02:16:30.116" v="576"/>
          <ac:inkMkLst>
            <pc:docMk/>
            <pc:sldMk cId="750869131" sldId="286"/>
            <ac:inkMk id="89" creationId="{BEF9ACE8-5EB8-E226-CD0C-76C21A31A1A1}"/>
          </ac:inkMkLst>
        </pc:inkChg>
        <pc:inkChg chg="add mod">
          <ac:chgData name="Michael Kuniega" userId="999f7fd1-0dc3-4cba-81fd-6a42a8d75a98" providerId="ADAL" clId="{088505B8-D362-449B-94AC-DD09C187D1F7}" dt="2023-01-11T02:16:30.116" v="576"/>
          <ac:inkMkLst>
            <pc:docMk/>
            <pc:sldMk cId="750869131" sldId="286"/>
            <ac:inkMk id="90" creationId="{65AF1272-B8B3-EAA3-7EE2-9D7DCF9BE0EB}"/>
          </ac:inkMkLst>
        </pc:inkChg>
        <pc:inkChg chg="add mod">
          <ac:chgData name="Michael Kuniega" userId="999f7fd1-0dc3-4cba-81fd-6a42a8d75a98" providerId="ADAL" clId="{088505B8-D362-449B-94AC-DD09C187D1F7}" dt="2023-01-11T02:16:30.116" v="576"/>
          <ac:inkMkLst>
            <pc:docMk/>
            <pc:sldMk cId="750869131" sldId="286"/>
            <ac:inkMk id="91" creationId="{C11888FE-7180-C4F4-C809-A2E7B4A850C0}"/>
          </ac:inkMkLst>
        </pc:inkChg>
        <pc:inkChg chg="add mod">
          <ac:chgData name="Michael Kuniega" userId="999f7fd1-0dc3-4cba-81fd-6a42a8d75a98" providerId="ADAL" clId="{088505B8-D362-449B-94AC-DD09C187D1F7}" dt="2023-01-11T02:16:46.260" v="599"/>
          <ac:inkMkLst>
            <pc:docMk/>
            <pc:sldMk cId="750869131" sldId="286"/>
            <ac:inkMk id="93" creationId="{9A83991F-ED64-3298-1754-EA0D74749BEE}"/>
          </ac:inkMkLst>
        </pc:inkChg>
        <pc:inkChg chg="add mod">
          <ac:chgData name="Michael Kuniega" userId="999f7fd1-0dc3-4cba-81fd-6a42a8d75a98" providerId="ADAL" clId="{088505B8-D362-449B-94AC-DD09C187D1F7}" dt="2023-01-11T02:16:46.260" v="599"/>
          <ac:inkMkLst>
            <pc:docMk/>
            <pc:sldMk cId="750869131" sldId="286"/>
            <ac:inkMk id="94" creationId="{DDBA7F1B-5F61-3AB4-F5F1-4B96860BA08C}"/>
          </ac:inkMkLst>
        </pc:inkChg>
        <pc:inkChg chg="add mod">
          <ac:chgData name="Michael Kuniega" userId="999f7fd1-0dc3-4cba-81fd-6a42a8d75a98" providerId="ADAL" clId="{088505B8-D362-449B-94AC-DD09C187D1F7}" dt="2023-01-11T02:16:46.260" v="599"/>
          <ac:inkMkLst>
            <pc:docMk/>
            <pc:sldMk cId="750869131" sldId="286"/>
            <ac:inkMk id="95" creationId="{AEF34073-E650-7B47-8110-F0ED9FF22DE9}"/>
          </ac:inkMkLst>
        </pc:inkChg>
        <pc:inkChg chg="add mod">
          <ac:chgData name="Michael Kuniega" userId="999f7fd1-0dc3-4cba-81fd-6a42a8d75a98" providerId="ADAL" clId="{088505B8-D362-449B-94AC-DD09C187D1F7}" dt="2023-01-11T02:16:46.260" v="599"/>
          <ac:inkMkLst>
            <pc:docMk/>
            <pc:sldMk cId="750869131" sldId="286"/>
            <ac:inkMk id="96" creationId="{B9164C5B-1C0F-0A06-2DBD-8A1442437262}"/>
          </ac:inkMkLst>
        </pc:inkChg>
        <pc:inkChg chg="add mod">
          <ac:chgData name="Michael Kuniega" userId="999f7fd1-0dc3-4cba-81fd-6a42a8d75a98" providerId="ADAL" clId="{088505B8-D362-449B-94AC-DD09C187D1F7}" dt="2023-01-11T02:16:46.260" v="599"/>
          <ac:inkMkLst>
            <pc:docMk/>
            <pc:sldMk cId="750869131" sldId="286"/>
            <ac:inkMk id="97" creationId="{FE559DEE-D9EE-5F9E-234B-D4F3DA484DB8}"/>
          </ac:inkMkLst>
        </pc:inkChg>
        <pc:inkChg chg="add mod">
          <ac:chgData name="Michael Kuniega" userId="999f7fd1-0dc3-4cba-81fd-6a42a8d75a98" providerId="ADAL" clId="{088505B8-D362-449B-94AC-DD09C187D1F7}" dt="2023-01-11T02:16:46.260" v="599"/>
          <ac:inkMkLst>
            <pc:docMk/>
            <pc:sldMk cId="750869131" sldId="286"/>
            <ac:inkMk id="98" creationId="{1C6C360E-8245-E795-54F9-533909E5D60F}"/>
          </ac:inkMkLst>
        </pc:inkChg>
        <pc:inkChg chg="add mod">
          <ac:chgData name="Michael Kuniega" userId="999f7fd1-0dc3-4cba-81fd-6a42a8d75a98" providerId="ADAL" clId="{088505B8-D362-449B-94AC-DD09C187D1F7}" dt="2023-01-11T02:16:46.260" v="599"/>
          <ac:inkMkLst>
            <pc:docMk/>
            <pc:sldMk cId="750869131" sldId="286"/>
            <ac:inkMk id="99" creationId="{883A0700-6A42-8D3E-B3E6-FF40658AB1B4}"/>
          </ac:inkMkLst>
        </pc:inkChg>
        <pc:inkChg chg="add mod">
          <ac:chgData name="Michael Kuniega" userId="999f7fd1-0dc3-4cba-81fd-6a42a8d75a98" providerId="ADAL" clId="{088505B8-D362-449B-94AC-DD09C187D1F7}" dt="2023-01-11T02:16:46.260" v="599"/>
          <ac:inkMkLst>
            <pc:docMk/>
            <pc:sldMk cId="750869131" sldId="286"/>
            <ac:inkMk id="100" creationId="{EFF5AE5F-61FC-A508-581D-AE84F6712EA9}"/>
          </ac:inkMkLst>
        </pc:inkChg>
        <pc:inkChg chg="add mod">
          <ac:chgData name="Michael Kuniega" userId="999f7fd1-0dc3-4cba-81fd-6a42a8d75a98" providerId="ADAL" clId="{088505B8-D362-449B-94AC-DD09C187D1F7}" dt="2023-01-11T02:16:46.260" v="599"/>
          <ac:inkMkLst>
            <pc:docMk/>
            <pc:sldMk cId="750869131" sldId="286"/>
            <ac:inkMk id="102" creationId="{1436B1F9-2170-C232-8162-7FD1A86DC68E}"/>
          </ac:inkMkLst>
        </pc:inkChg>
        <pc:inkChg chg="add mod">
          <ac:chgData name="Michael Kuniega" userId="999f7fd1-0dc3-4cba-81fd-6a42a8d75a98" providerId="ADAL" clId="{088505B8-D362-449B-94AC-DD09C187D1F7}" dt="2023-01-11T02:16:46.260" v="599"/>
          <ac:inkMkLst>
            <pc:docMk/>
            <pc:sldMk cId="750869131" sldId="286"/>
            <ac:inkMk id="104" creationId="{F7086575-8039-529D-DABB-A5217FC31C56}"/>
          </ac:inkMkLst>
        </pc:inkChg>
        <pc:inkChg chg="add mod">
          <ac:chgData name="Michael Kuniega" userId="999f7fd1-0dc3-4cba-81fd-6a42a8d75a98" providerId="ADAL" clId="{088505B8-D362-449B-94AC-DD09C187D1F7}" dt="2023-01-11T02:16:46.260" v="599"/>
          <ac:inkMkLst>
            <pc:docMk/>
            <pc:sldMk cId="750869131" sldId="286"/>
            <ac:inkMk id="105" creationId="{AB3D4BDF-1C62-CED1-9B56-9C6836C86D01}"/>
          </ac:inkMkLst>
        </pc:inkChg>
        <pc:inkChg chg="add mod">
          <ac:chgData name="Michael Kuniega" userId="999f7fd1-0dc3-4cba-81fd-6a42a8d75a98" providerId="ADAL" clId="{088505B8-D362-449B-94AC-DD09C187D1F7}" dt="2023-01-11T02:16:46.260" v="599"/>
          <ac:inkMkLst>
            <pc:docMk/>
            <pc:sldMk cId="750869131" sldId="286"/>
            <ac:inkMk id="107" creationId="{4B6FDB0B-20EA-B7F4-85DC-7AD531DCDDEE}"/>
          </ac:inkMkLst>
        </pc:inkChg>
        <pc:inkChg chg="add mod">
          <ac:chgData name="Michael Kuniega" userId="999f7fd1-0dc3-4cba-81fd-6a42a8d75a98" providerId="ADAL" clId="{088505B8-D362-449B-94AC-DD09C187D1F7}" dt="2023-01-11T02:16:46.260" v="599"/>
          <ac:inkMkLst>
            <pc:docMk/>
            <pc:sldMk cId="750869131" sldId="286"/>
            <ac:inkMk id="108" creationId="{823C3BC9-6517-01CC-F0BC-9FB62CCA5901}"/>
          </ac:inkMkLst>
        </pc:inkChg>
        <pc:inkChg chg="add mod">
          <ac:chgData name="Michael Kuniega" userId="999f7fd1-0dc3-4cba-81fd-6a42a8d75a98" providerId="ADAL" clId="{088505B8-D362-449B-94AC-DD09C187D1F7}" dt="2023-01-11T02:16:46.260" v="599"/>
          <ac:inkMkLst>
            <pc:docMk/>
            <pc:sldMk cId="750869131" sldId="286"/>
            <ac:inkMk id="109" creationId="{B5FB5C1F-FCA2-F486-3840-867DE272C341}"/>
          </ac:inkMkLst>
        </pc:inkChg>
        <pc:inkChg chg="add mod">
          <ac:chgData name="Michael Kuniega" userId="999f7fd1-0dc3-4cba-81fd-6a42a8d75a98" providerId="ADAL" clId="{088505B8-D362-449B-94AC-DD09C187D1F7}" dt="2023-01-11T02:16:46.260" v="599"/>
          <ac:inkMkLst>
            <pc:docMk/>
            <pc:sldMk cId="750869131" sldId="286"/>
            <ac:inkMk id="110" creationId="{8F038DFE-C98C-2E12-F2B3-E65D483EA74A}"/>
          </ac:inkMkLst>
        </pc:inkChg>
        <pc:inkChg chg="add mod">
          <ac:chgData name="Michael Kuniega" userId="999f7fd1-0dc3-4cba-81fd-6a42a8d75a98" providerId="ADAL" clId="{088505B8-D362-449B-94AC-DD09C187D1F7}" dt="2023-01-11T02:16:46.260" v="599"/>
          <ac:inkMkLst>
            <pc:docMk/>
            <pc:sldMk cId="750869131" sldId="286"/>
            <ac:inkMk id="111" creationId="{33BB54B4-74C7-7479-BF1C-81ACC6C18078}"/>
          </ac:inkMkLst>
        </pc:inkChg>
        <pc:inkChg chg="add mod">
          <ac:chgData name="Michael Kuniega" userId="999f7fd1-0dc3-4cba-81fd-6a42a8d75a98" providerId="ADAL" clId="{088505B8-D362-449B-94AC-DD09C187D1F7}" dt="2023-01-11T02:16:46.260" v="599"/>
          <ac:inkMkLst>
            <pc:docMk/>
            <pc:sldMk cId="750869131" sldId="286"/>
            <ac:inkMk id="112" creationId="{6295B018-1209-C7F9-198B-04126C85E4D4}"/>
          </ac:inkMkLst>
        </pc:inkChg>
        <pc:inkChg chg="add mod">
          <ac:chgData name="Michael Kuniega" userId="999f7fd1-0dc3-4cba-81fd-6a42a8d75a98" providerId="ADAL" clId="{088505B8-D362-449B-94AC-DD09C187D1F7}" dt="2023-01-11T02:16:46.260" v="599"/>
          <ac:inkMkLst>
            <pc:docMk/>
            <pc:sldMk cId="750869131" sldId="286"/>
            <ac:inkMk id="113" creationId="{CB448C90-4275-5481-F44B-E06B1E7CC3E7}"/>
          </ac:inkMkLst>
        </pc:inkChg>
        <pc:inkChg chg="add mod">
          <ac:chgData name="Michael Kuniega" userId="999f7fd1-0dc3-4cba-81fd-6a42a8d75a98" providerId="ADAL" clId="{088505B8-D362-449B-94AC-DD09C187D1F7}" dt="2023-01-11T02:16:46.260" v="599"/>
          <ac:inkMkLst>
            <pc:docMk/>
            <pc:sldMk cId="750869131" sldId="286"/>
            <ac:inkMk id="114" creationId="{DD0F54EB-58C8-A036-7564-5662C482224F}"/>
          </ac:inkMkLst>
        </pc:inkChg>
        <pc:inkChg chg="add mod">
          <ac:chgData name="Michael Kuniega" userId="999f7fd1-0dc3-4cba-81fd-6a42a8d75a98" providerId="ADAL" clId="{088505B8-D362-449B-94AC-DD09C187D1F7}" dt="2023-01-11T02:16:52.409" v="609"/>
          <ac:inkMkLst>
            <pc:docMk/>
            <pc:sldMk cId="750869131" sldId="286"/>
            <ac:inkMk id="116" creationId="{7C90B4C0-5E39-2C2F-132D-CCF7D3F9DA27}"/>
          </ac:inkMkLst>
        </pc:inkChg>
        <pc:inkChg chg="add mod">
          <ac:chgData name="Michael Kuniega" userId="999f7fd1-0dc3-4cba-81fd-6a42a8d75a98" providerId="ADAL" clId="{088505B8-D362-449B-94AC-DD09C187D1F7}" dt="2023-01-11T02:16:52.409" v="609"/>
          <ac:inkMkLst>
            <pc:docMk/>
            <pc:sldMk cId="750869131" sldId="286"/>
            <ac:inkMk id="117" creationId="{1822DA74-B2C6-B905-3070-35068D7EABD5}"/>
          </ac:inkMkLst>
        </pc:inkChg>
        <pc:inkChg chg="add mod">
          <ac:chgData name="Michael Kuniega" userId="999f7fd1-0dc3-4cba-81fd-6a42a8d75a98" providerId="ADAL" clId="{088505B8-D362-449B-94AC-DD09C187D1F7}" dt="2023-01-11T02:16:52.409" v="609"/>
          <ac:inkMkLst>
            <pc:docMk/>
            <pc:sldMk cId="750869131" sldId="286"/>
            <ac:inkMk id="118" creationId="{6BD0678A-9DDD-BF25-C73C-D0339AFDDD21}"/>
          </ac:inkMkLst>
        </pc:inkChg>
        <pc:inkChg chg="add mod">
          <ac:chgData name="Michael Kuniega" userId="999f7fd1-0dc3-4cba-81fd-6a42a8d75a98" providerId="ADAL" clId="{088505B8-D362-449B-94AC-DD09C187D1F7}" dt="2023-01-11T02:16:52.409" v="609"/>
          <ac:inkMkLst>
            <pc:docMk/>
            <pc:sldMk cId="750869131" sldId="286"/>
            <ac:inkMk id="119" creationId="{A13EAFB2-EE85-433C-E733-DC6BD024EC80}"/>
          </ac:inkMkLst>
        </pc:inkChg>
        <pc:inkChg chg="add mod">
          <ac:chgData name="Michael Kuniega" userId="999f7fd1-0dc3-4cba-81fd-6a42a8d75a98" providerId="ADAL" clId="{088505B8-D362-449B-94AC-DD09C187D1F7}" dt="2023-01-11T02:16:52.409" v="609"/>
          <ac:inkMkLst>
            <pc:docMk/>
            <pc:sldMk cId="750869131" sldId="286"/>
            <ac:inkMk id="120" creationId="{30BBF1C0-E0CC-8B64-7EEB-64DBB387F486}"/>
          </ac:inkMkLst>
        </pc:inkChg>
        <pc:inkChg chg="add mod">
          <ac:chgData name="Michael Kuniega" userId="999f7fd1-0dc3-4cba-81fd-6a42a8d75a98" providerId="ADAL" clId="{088505B8-D362-449B-94AC-DD09C187D1F7}" dt="2023-01-11T02:16:52.409" v="609"/>
          <ac:inkMkLst>
            <pc:docMk/>
            <pc:sldMk cId="750869131" sldId="286"/>
            <ac:inkMk id="121" creationId="{A767BA4B-22E7-3785-665E-8D08D9DD5958}"/>
          </ac:inkMkLst>
        </pc:inkChg>
        <pc:inkChg chg="add mod">
          <ac:chgData name="Michael Kuniega" userId="999f7fd1-0dc3-4cba-81fd-6a42a8d75a98" providerId="ADAL" clId="{088505B8-D362-449B-94AC-DD09C187D1F7}" dt="2023-01-11T02:16:52.409" v="609"/>
          <ac:inkMkLst>
            <pc:docMk/>
            <pc:sldMk cId="750869131" sldId="286"/>
            <ac:inkMk id="122" creationId="{9C4A1D48-733C-B955-52DC-B8FB9DF4C416}"/>
          </ac:inkMkLst>
        </pc:inkChg>
        <pc:inkChg chg="add mod">
          <ac:chgData name="Michael Kuniega" userId="999f7fd1-0dc3-4cba-81fd-6a42a8d75a98" providerId="ADAL" clId="{088505B8-D362-449B-94AC-DD09C187D1F7}" dt="2023-01-11T02:16:52.409" v="609"/>
          <ac:inkMkLst>
            <pc:docMk/>
            <pc:sldMk cId="750869131" sldId="286"/>
            <ac:inkMk id="123" creationId="{C55BF138-D827-3611-134A-C16744E9FD7F}"/>
          </ac:inkMkLst>
        </pc:inkChg>
        <pc:inkChg chg="add mod">
          <ac:chgData name="Michael Kuniega" userId="999f7fd1-0dc3-4cba-81fd-6a42a8d75a98" providerId="ADAL" clId="{088505B8-D362-449B-94AC-DD09C187D1F7}" dt="2023-01-11T02:16:52.409" v="609"/>
          <ac:inkMkLst>
            <pc:docMk/>
            <pc:sldMk cId="750869131" sldId="286"/>
            <ac:inkMk id="124" creationId="{40FF01F7-30C0-A041-CD9C-5BFB22918352}"/>
          </ac:inkMkLst>
        </pc:inkChg>
        <pc:inkChg chg="add mod">
          <ac:chgData name="Michael Kuniega" userId="999f7fd1-0dc3-4cba-81fd-6a42a8d75a98" providerId="ADAL" clId="{088505B8-D362-449B-94AC-DD09C187D1F7}" dt="2023-01-11T02:18:09.803" v="681"/>
          <ac:inkMkLst>
            <pc:docMk/>
            <pc:sldMk cId="750869131" sldId="286"/>
            <ac:inkMk id="126" creationId="{32D428F1-03FC-DE05-D6BA-E6535AE033EB}"/>
          </ac:inkMkLst>
        </pc:inkChg>
        <pc:inkChg chg="add mod">
          <ac:chgData name="Michael Kuniega" userId="999f7fd1-0dc3-4cba-81fd-6a42a8d75a98" providerId="ADAL" clId="{088505B8-D362-449B-94AC-DD09C187D1F7}" dt="2023-01-11T02:18:09.803" v="681"/>
          <ac:inkMkLst>
            <pc:docMk/>
            <pc:sldMk cId="750869131" sldId="286"/>
            <ac:inkMk id="127" creationId="{2B63897D-BBC3-587A-F338-292A48E758B5}"/>
          </ac:inkMkLst>
        </pc:inkChg>
        <pc:inkChg chg="add del mod">
          <ac:chgData name="Michael Kuniega" userId="999f7fd1-0dc3-4cba-81fd-6a42a8d75a98" providerId="ADAL" clId="{088505B8-D362-449B-94AC-DD09C187D1F7}" dt="2023-01-11T02:17:59.739" v="672"/>
          <ac:inkMkLst>
            <pc:docMk/>
            <pc:sldMk cId="750869131" sldId="286"/>
            <ac:inkMk id="128" creationId="{FEE18C13-520F-5E5B-284C-2F069E611EE5}"/>
          </ac:inkMkLst>
        </pc:inkChg>
        <pc:inkChg chg="add del mod">
          <ac:chgData name="Michael Kuniega" userId="999f7fd1-0dc3-4cba-81fd-6a42a8d75a98" providerId="ADAL" clId="{088505B8-D362-449B-94AC-DD09C187D1F7}" dt="2023-01-11T02:17:59.737" v="671"/>
          <ac:inkMkLst>
            <pc:docMk/>
            <pc:sldMk cId="750869131" sldId="286"/>
            <ac:inkMk id="129" creationId="{2CA7141D-ABE3-D46D-C785-741C35BDF4F9}"/>
          </ac:inkMkLst>
        </pc:inkChg>
        <pc:inkChg chg="add del mod">
          <ac:chgData name="Michael Kuniega" userId="999f7fd1-0dc3-4cba-81fd-6a42a8d75a98" providerId="ADAL" clId="{088505B8-D362-449B-94AC-DD09C187D1F7}" dt="2023-01-11T02:18:00.729" v="675"/>
          <ac:inkMkLst>
            <pc:docMk/>
            <pc:sldMk cId="750869131" sldId="286"/>
            <ac:inkMk id="131" creationId="{38D380C7-0CD0-30A2-E9F8-68167640AB27}"/>
          </ac:inkMkLst>
        </pc:inkChg>
        <pc:inkChg chg="add del mod">
          <ac:chgData name="Michael Kuniega" userId="999f7fd1-0dc3-4cba-81fd-6a42a8d75a98" providerId="ADAL" clId="{088505B8-D362-449B-94AC-DD09C187D1F7}" dt="2023-01-11T02:18:00.727" v="674"/>
          <ac:inkMkLst>
            <pc:docMk/>
            <pc:sldMk cId="750869131" sldId="286"/>
            <ac:inkMk id="132" creationId="{67644D30-0E11-385E-CA9F-F759E78E3C03}"/>
          </ac:inkMkLst>
        </pc:inkChg>
        <pc:inkChg chg="add del mod">
          <ac:chgData name="Michael Kuniega" userId="999f7fd1-0dc3-4cba-81fd-6a42a8d75a98" providerId="ADAL" clId="{088505B8-D362-449B-94AC-DD09C187D1F7}" dt="2023-01-11T02:18:00.724" v="673"/>
          <ac:inkMkLst>
            <pc:docMk/>
            <pc:sldMk cId="750869131" sldId="286"/>
            <ac:inkMk id="133" creationId="{F1B2B1C2-0465-5B4A-3E2D-8CA521BE9E96}"/>
          </ac:inkMkLst>
        </pc:inkChg>
        <pc:inkChg chg="add mod">
          <ac:chgData name="Michael Kuniega" userId="999f7fd1-0dc3-4cba-81fd-6a42a8d75a98" providerId="ADAL" clId="{088505B8-D362-449B-94AC-DD09C187D1F7}" dt="2023-01-11T02:18:09.803" v="681"/>
          <ac:inkMkLst>
            <pc:docMk/>
            <pc:sldMk cId="750869131" sldId="286"/>
            <ac:inkMk id="134" creationId="{F72D4016-718F-F1F1-746D-17AAE66B9D68}"/>
          </ac:inkMkLst>
        </pc:inkChg>
        <pc:inkChg chg="add mod">
          <ac:chgData name="Michael Kuniega" userId="999f7fd1-0dc3-4cba-81fd-6a42a8d75a98" providerId="ADAL" clId="{088505B8-D362-449B-94AC-DD09C187D1F7}" dt="2023-01-11T02:18:09.803" v="681"/>
          <ac:inkMkLst>
            <pc:docMk/>
            <pc:sldMk cId="750869131" sldId="286"/>
            <ac:inkMk id="135" creationId="{497E46CC-CD18-F996-ACC1-A9096C64AC0D}"/>
          </ac:inkMkLst>
        </pc:inkChg>
        <pc:inkChg chg="add mod">
          <ac:chgData name="Michael Kuniega" userId="999f7fd1-0dc3-4cba-81fd-6a42a8d75a98" providerId="ADAL" clId="{088505B8-D362-449B-94AC-DD09C187D1F7}" dt="2023-01-11T02:18:09.803" v="681"/>
          <ac:inkMkLst>
            <pc:docMk/>
            <pc:sldMk cId="750869131" sldId="286"/>
            <ac:inkMk id="136" creationId="{97B8F9C2-C32C-B827-2213-A55AD1F3160F}"/>
          </ac:inkMkLst>
        </pc:inkChg>
        <pc:inkChg chg="add mod">
          <ac:chgData name="Michael Kuniega" userId="999f7fd1-0dc3-4cba-81fd-6a42a8d75a98" providerId="ADAL" clId="{088505B8-D362-449B-94AC-DD09C187D1F7}" dt="2023-01-11T02:18:09.803" v="681"/>
          <ac:inkMkLst>
            <pc:docMk/>
            <pc:sldMk cId="750869131" sldId="286"/>
            <ac:inkMk id="138" creationId="{064AECBF-1083-8D8F-D0EA-E5E14DC76A3F}"/>
          </ac:inkMkLst>
        </pc:inkChg>
        <pc:inkChg chg="add mod">
          <ac:chgData name="Michael Kuniega" userId="999f7fd1-0dc3-4cba-81fd-6a42a8d75a98" providerId="ADAL" clId="{088505B8-D362-449B-94AC-DD09C187D1F7}" dt="2023-01-11T02:18:09.803" v="681"/>
          <ac:inkMkLst>
            <pc:docMk/>
            <pc:sldMk cId="750869131" sldId="286"/>
            <ac:inkMk id="139" creationId="{CAF8D697-70FF-EA0E-6873-A71E6BA84DEA}"/>
          </ac:inkMkLst>
        </pc:inkChg>
        <pc:inkChg chg="add mod">
          <ac:chgData name="Michael Kuniega" userId="999f7fd1-0dc3-4cba-81fd-6a42a8d75a98" providerId="ADAL" clId="{088505B8-D362-449B-94AC-DD09C187D1F7}" dt="2023-01-11T02:18:09.803" v="681"/>
          <ac:inkMkLst>
            <pc:docMk/>
            <pc:sldMk cId="750869131" sldId="286"/>
            <ac:inkMk id="141" creationId="{A1C558C0-9551-8325-CC88-098FBB79554E}"/>
          </ac:inkMkLst>
        </pc:inkChg>
        <pc:inkChg chg="add mod">
          <ac:chgData name="Michael Kuniega" userId="999f7fd1-0dc3-4cba-81fd-6a42a8d75a98" providerId="ADAL" clId="{088505B8-D362-449B-94AC-DD09C187D1F7}" dt="2023-01-11T02:18:09.803" v="681"/>
          <ac:inkMkLst>
            <pc:docMk/>
            <pc:sldMk cId="750869131" sldId="286"/>
            <ac:inkMk id="142" creationId="{9CE1A8EC-3E10-8488-FBAF-59B47D5FB9BD}"/>
          </ac:inkMkLst>
        </pc:inkChg>
        <pc:inkChg chg="add mod">
          <ac:chgData name="Michael Kuniega" userId="999f7fd1-0dc3-4cba-81fd-6a42a8d75a98" providerId="ADAL" clId="{088505B8-D362-449B-94AC-DD09C187D1F7}" dt="2023-01-11T02:18:09.803" v="681"/>
          <ac:inkMkLst>
            <pc:docMk/>
            <pc:sldMk cId="750869131" sldId="286"/>
            <ac:inkMk id="143" creationId="{4EA8005C-4BFE-6569-912E-D568577DD6A1}"/>
          </ac:inkMkLst>
        </pc:inkChg>
        <pc:inkChg chg="add mod">
          <ac:chgData name="Michael Kuniega" userId="999f7fd1-0dc3-4cba-81fd-6a42a8d75a98" providerId="ADAL" clId="{088505B8-D362-449B-94AC-DD09C187D1F7}" dt="2023-01-11T02:18:09.803" v="681"/>
          <ac:inkMkLst>
            <pc:docMk/>
            <pc:sldMk cId="750869131" sldId="286"/>
            <ac:inkMk id="144" creationId="{7CC500AE-9FCC-E15D-5184-85D3D69C7F28}"/>
          </ac:inkMkLst>
        </pc:inkChg>
        <pc:inkChg chg="add mod">
          <ac:chgData name="Michael Kuniega" userId="999f7fd1-0dc3-4cba-81fd-6a42a8d75a98" providerId="ADAL" clId="{088505B8-D362-449B-94AC-DD09C187D1F7}" dt="2023-01-11T02:18:09.803" v="681"/>
          <ac:inkMkLst>
            <pc:docMk/>
            <pc:sldMk cId="750869131" sldId="286"/>
            <ac:inkMk id="145" creationId="{9A68DD99-1264-2549-4E63-31504D30A13A}"/>
          </ac:inkMkLst>
        </pc:inkChg>
        <pc:inkChg chg="add mod">
          <ac:chgData name="Michael Kuniega" userId="999f7fd1-0dc3-4cba-81fd-6a42a8d75a98" providerId="ADAL" clId="{088505B8-D362-449B-94AC-DD09C187D1F7}" dt="2023-01-11T02:18:09.803" v="681"/>
          <ac:inkMkLst>
            <pc:docMk/>
            <pc:sldMk cId="750869131" sldId="286"/>
            <ac:inkMk id="146" creationId="{1FF21B62-227F-676A-2A47-0AAABC7CF7C9}"/>
          </ac:inkMkLst>
        </pc:inkChg>
        <pc:inkChg chg="add mod">
          <ac:chgData name="Michael Kuniega" userId="999f7fd1-0dc3-4cba-81fd-6a42a8d75a98" providerId="ADAL" clId="{088505B8-D362-449B-94AC-DD09C187D1F7}" dt="2023-01-11T02:18:09.803" v="681"/>
          <ac:inkMkLst>
            <pc:docMk/>
            <pc:sldMk cId="750869131" sldId="286"/>
            <ac:inkMk id="147" creationId="{5A29B1D1-B05F-B1FB-9016-4165944C50B1}"/>
          </ac:inkMkLst>
        </pc:inkChg>
        <pc:inkChg chg="add mod">
          <ac:chgData name="Michael Kuniega" userId="999f7fd1-0dc3-4cba-81fd-6a42a8d75a98" providerId="ADAL" clId="{088505B8-D362-449B-94AC-DD09C187D1F7}" dt="2023-01-11T02:17:45.602" v="658"/>
          <ac:inkMkLst>
            <pc:docMk/>
            <pc:sldMk cId="750869131" sldId="286"/>
            <ac:inkMk id="150" creationId="{15BF46C6-7EBA-092E-A77E-65E0A5064F24}"/>
          </ac:inkMkLst>
        </pc:inkChg>
        <pc:inkChg chg="add mod">
          <ac:chgData name="Michael Kuniega" userId="999f7fd1-0dc3-4cba-81fd-6a42a8d75a98" providerId="ADAL" clId="{088505B8-D362-449B-94AC-DD09C187D1F7}" dt="2023-01-11T02:17:45.602" v="658"/>
          <ac:inkMkLst>
            <pc:docMk/>
            <pc:sldMk cId="750869131" sldId="286"/>
            <ac:inkMk id="151" creationId="{F318DEBC-75F9-5725-F0B7-910C61E7EE8C}"/>
          </ac:inkMkLst>
        </pc:inkChg>
        <pc:inkChg chg="add mod">
          <ac:chgData name="Michael Kuniega" userId="999f7fd1-0dc3-4cba-81fd-6a42a8d75a98" providerId="ADAL" clId="{088505B8-D362-449B-94AC-DD09C187D1F7}" dt="2023-01-11T02:17:45.602" v="658"/>
          <ac:inkMkLst>
            <pc:docMk/>
            <pc:sldMk cId="750869131" sldId="286"/>
            <ac:inkMk id="152" creationId="{3AF72884-85F8-DA6A-0A71-3743A25745F7}"/>
          </ac:inkMkLst>
        </pc:inkChg>
        <pc:inkChg chg="add mod">
          <ac:chgData name="Michael Kuniega" userId="999f7fd1-0dc3-4cba-81fd-6a42a8d75a98" providerId="ADAL" clId="{088505B8-D362-449B-94AC-DD09C187D1F7}" dt="2023-01-11T02:17:45.602" v="658"/>
          <ac:inkMkLst>
            <pc:docMk/>
            <pc:sldMk cId="750869131" sldId="286"/>
            <ac:inkMk id="153" creationId="{82ECE505-B649-79E9-74B4-DDD0D9ABFEB0}"/>
          </ac:inkMkLst>
        </pc:inkChg>
        <pc:inkChg chg="add mod">
          <ac:chgData name="Michael Kuniega" userId="999f7fd1-0dc3-4cba-81fd-6a42a8d75a98" providerId="ADAL" clId="{088505B8-D362-449B-94AC-DD09C187D1F7}" dt="2023-01-11T02:17:45.602" v="658"/>
          <ac:inkMkLst>
            <pc:docMk/>
            <pc:sldMk cId="750869131" sldId="286"/>
            <ac:inkMk id="154" creationId="{87FC5FA0-D0C1-4A78-778B-8B32E879D3B8}"/>
          </ac:inkMkLst>
        </pc:inkChg>
        <pc:inkChg chg="add mod">
          <ac:chgData name="Michael Kuniega" userId="999f7fd1-0dc3-4cba-81fd-6a42a8d75a98" providerId="ADAL" clId="{088505B8-D362-449B-94AC-DD09C187D1F7}" dt="2023-01-11T02:17:45.602" v="658"/>
          <ac:inkMkLst>
            <pc:docMk/>
            <pc:sldMk cId="750869131" sldId="286"/>
            <ac:inkMk id="155" creationId="{C371AD49-42AC-34A3-B6D7-D753B2B76953}"/>
          </ac:inkMkLst>
        </pc:inkChg>
        <pc:inkChg chg="add mod">
          <ac:chgData name="Michael Kuniega" userId="999f7fd1-0dc3-4cba-81fd-6a42a8d75a98" providerId="ADAL" clId="{088505B8-D362-449B-94AC-DD09C187D1F7}" dt="2023-01-11T02:17:45.602" v="658"/>
          <ac:inkMkLst>
            <pc:docMk/>
            <pc:sldMk cId="750869131" sldId="286"/>
            <ac:inkMk id="156" creationId="{6F9EB8CC-21F9-D878-5C45-8E966B690FD6}"/>
          </ac:inkMkLst>
        </pc:inkChg>
        <pc:inkChg chg="add mod">
          <ac:chgData name="Michael Kuniega" userId="999f7fd1-0dc3-4cba-81fd-6a42a8d75a98" providerId="ADAL" clId="{088505B8-D362-449B-94AC-DD09C187D1F7}" dt="2023-01-11T02:17:45.602" v="658"/>
          <ac:inkMkLst>
            <pc:docMk/>
            <pc:sldMk cId="750869131" sldId="286"/>
            <ac:inkMk id="157" creationId="{7F572218-4515-9387-D82B-FA11B705A907}"/>
          </ac:inkMkLst>
        </pc:inkChg>
        <pc:inkChg chg="add mod">
          <ac:chgData name="Michael Kuniega" userId="999f7fd1-0dc3-4cba-81fd-6a42a8d75a98" providerId="ADAL" clId="{088505B8-D362-449B-94AC-DD09C187D1F7}" dt="2023-01-11T02:17:45.602" v="658"/>
          <ac:inkMkLst>
            <pc:docMk/>
            <pc:sldMk cId="750869131" sldId="286"/>
            <ac:inkMk id="158" creationId="{418D8E55-AB1C-C8F3-BEE3-245CD29466FF}"/>
          </ac:inkMkLst>
        </pc:inkChg>
        <pc:inkChg chg="add mod">
          <ac:chgData name="Michael Kuniega" userId="999f7fd1-0dc3-4cba-81fd-6a42a8d75a98" providerId="ADAL" clId="{088505B8-D362-449B-94AC-DD09C187D1F7}" dt="2023-01-11T02:17:45.602" v="658"/>
          <ac:inkMkLst>
            <pc:docMk/>
            <pc:sldMk cId="750869131" sldId="286"/>
            <ac:inkMk id="160" creationId="{8B8E7A5D-7D0A-5B4A-FB4F-983E035E614E}"/>
          </ac:inkMkLst>
        </pc:inkChg>
        <pc:inkChg chg="add mod">
          <ac:chgData name="Michael Kuniega" userId="999f7fd1-0dc3-4cba-81fd-6a42a8d75a98" providerId="ADAL" clId="{088505B8-D362-449B-94AC-DD09C187D1F7}" dt="2023-01-11T02:17:45.602" v="658"/>
          <ac:inkMkLst>
            <pc:docMk/>
            <pc:sldMk cId="750869131" sldId="286"/>
            <ac:inkMk id="161" creationId="{59FFFBEB-3A90-411A-21CE-533450B61D80}"/>
          </ac:inkMkLst>
        </pc:inkChg>
        <pc:inkChg chg="add del mod">
          <ac:chgData name="Michael Kuniega" userId="999f7fd1-0dc3-4cba-81fd-6a42a8d75a98" providerId="ADAL" clId="{088505B8-D362-449B-94AC-DD09C187D1F7}" dt="2023-01-11T02:17:45.602" v="658"/>
          <ac:inkMkLst>
            <pc:docMk/>
            <pc:sldMk cId="750869131" sldId="286"/>
            <ac:inkMk id="163" creationId="{FFF8C32A-0094-DC32-20FB-6C38829FDBC4}"/>
          </ac:inkMkLst>
        </pc:inkChg>
        <pc:inkChg chg="add del mod">
          <ac:chgData name="Michael Kuniega" userId="999f7fd1-0dc3-4cba-81fd-6a42a8d75a98" providerId="ADAL" clId="{088505B8-D362-449B-94AC-DD09C187D1F7}" dt="2023-01-11T02:17:45.599" v="657"/>
          <ac:inkMkLst>
            <pc:docMk/>
            <pc:sldMk cId="750869131" sldId="286"/>
            <ac:inkMk id="164" creationId="{0BEA832B-38CE-22C4-296E-9AEA039BD095}"/>
          </ac:inkMkLst>
        </pc:inkChg>
        <pc:inkChg chg="add del mod">
          <ac:chgData name="Michael Kuniega" userId="999f7fd1-0dc3-4cba-81fd-6a42a8d75a98" providerId="ADAL" clId="{088505B8-D362-449B-94AC-DD09C187D1F7}" dt="2023-01-11T02:17:45.286" v="656"/>
          <ac:inkMkLst>
            <pc:docMk/>
            <pc:sldMk cId="750869131" sldId="286"/>
            <ac:inkMk id="165" creationId="{195D7502-C4D9-0100-10D5-34F05F39EEEA}"/>
          </ac:inkMkLst>
        </pc:inkChg>
        <pc:inkChg chg="add del mod">
          <ac:chgData name="Michael Kuniega" userId="999f7fd1-0dc3-4cba-81fd-6a42a8d75a98" providerId="ADAL" clId="{088505B8-D362-449B-94AC-DD09C187D1F7}" dt="2023-01-11T02:17:46.556" v="659"/>
          <ac:inkMkLst>
            <pc:docMk/>
            <pc:sldMk cId="750869131" sldId="286"/>
            <ac:inkMk id="167" creationId="{4E8D57B9-7F03-E65C-60EF-BDB05C1C6587}"/>
          </ac:inkMkLst>
        </pc:inkChg>
        <pc:inkChg chg="add del mod">
          <ac:chgData name="Michael Kuniega" userId="999f7fd1-0dc3-4cba-81fd-6a42a8d75a98" providerId="ADAL" clId="{088505B8-D362-449B-94AC-DD09C187D1F7}" dt="2023-01-11T02:17:46.561" v="661"/>
          <ac:inkMkLst>
            <pc:docMk/>
            <pc:sldMk cId="750869131" sldId="286"/>
            <ac:inkMk id="168" creationId="{C96144B8-47E0-7994-C7B8-E72E6652E32B}"/>
          </ac:inkMkLst>
        </pc:inkChg>
        <pc:inkChg chg="add del mod">
          <ac:chgData name="Michael Kuniega" userId="999f7fd1-0dc3-4cba-81fd-6a42a8d75a98" providerId="ADAL" clId="{088505B8-D362-449B-94AC-DD09C187D1F7}" dt="2023-01-11T02:17:46.561" v="660"/>
          <ac:inkMkLst>
            <pc:docMk/>
            <pc:sldMk cId="750869131" sldId="286"/>
            <ac:inkMk id="169" creationId="{714872B9-FA38-7753-8C5D-D027773FEC30}"/>
          </ac:inkMkLst>
        </pc:inkChg>
        <pc:inkChg chg="add mod">
          <ac:chgData name="Michael Kuniega" userId="999f7fd1-0dc3-4cba-81fd-6a42a8d75a98" providerId="ADAL" clId="{088505B8-D362-449B-94AC-DD09C187D1F7}" dt="2023-01-11T02:17:46.561" v="661"/>
          <ac:inkMkLst>
            <pc:docMk/>
            <pc:sldMk cId="750869131" sldId="286"/>
            <ac:inkMk id="170" creationId="{1F67A75E-8863-1907-F4E9-828A047FE3EA}"/>
          </ac:inkMkLst>
        </pc:inkChg>
        <pc:inkChg chg="add mod">
          <ac:chgData name="Michael Kuniega" userId="999f7fd1-0dc3-4cba-81fd-6a42a8d75a98" providerId="ADAL" clId="{088505B8-D362-449B-94AC-DD09C187D1F7}" dt="2023-01-11T02:17:46.561" v="661"/>
          <ac:inkMkLst>
            <pc:docMk/>
            <pc:sldMk cId="750869131" sldId="286"/>
            <ac:inkMk id="171" creationId="{8DB115BF-E2AF-E099-79A6-0C6F5EA470EA}"/>
          </ac:inkMkLst>
        </pc:inkChg>
        <pc:inkChg chg="add">
          <ac:chgData name="Michael Kuniega" userId="999f7fd1-0dc3-4cba-81fd-6a42a8d75a98" providerId="ADAL" clId="{088505B8-D362-449B-94AC-DD09C187D1F7}" dt="2023-01-11T02:17:48.861" v="662" actId="9405"/>
          <ac:inkMkLst>
            <pc:docMk/>
            <pc:sldMk cId="750869131" sldId="286"/>
            <ac:inkMk id="173" creationId="{72544552-A1AA-2FAE-B0C4-F894564482B9}"/>
          </ac:inkMkLst>
        </pc:inkChg>
        <pc:inkChg chg="add mod">
          <ac:chgData name="Michael Kuniega" userId="999f7fd1-0dc3-4cba-81fd-6a42a8d75a98" providerId="ADAL" clId="{088505B8-D362-449B-94AC-DD09C187D1F7}" dt="2023-01-11T02:17:53.732" v="668"/>
          <ac:inkMkLst>
            <pc:docMk/>
            <pc:sldMk cId="750869131" sldId="286"/>
            <ac:inkMk id="174" creationId="{2B168360-334F-6365-36BE-DB0A54B4506B}"/>
          </ac:inkMkLst>
        </pc:inkChg>
        <pc:inkChg chg="add mod">
          <ac:chgData name="Michael Kuniega" userId="999f7fd1-0dc3-4cba-81fd-6a42a8d75a98" providerId="ADAL" clId="{088505B8-D362-449B-94AC-DD09C187D1F7}" dt="2023-01-11T02:17:53.732" v="668"/>
          <ac:inkMkLst>
            <pc:docMk/>
            <pc:sldMk cId="750869131" sldId="286"/>
            <ac:inkMk id="175" creationId="{50A33CB9-3254-BD7F-0F33-5EFD7BE7D834}"/>
          </ac:inkMkLst>
        </pc:inkChg>
        <pc:inkChg chg="add mod">
          <ac:chgData name="Michael Kuniega" userId="999f7fd1-0dc3-4cba-81fd-6a42a8d75a98" providerId="ADAL" clId="{088505B8-D362-449B-94AC-DD09C187D1F7}" dt="2023-01-11T02:17:53.732" v="668"/>
          <ac:inkMkLst>
            <pc:docMk/>
            <pc:sldMk cId="750869131" sldId="286"/>
            <ac:inkMk id="176" creationId="{4DC555D4-9F93-7364-F2F2-9457C6DAC4FA}"/>
          </ac:inkMkLst>
        </pc:inkChg>
        <pc:inkChg chg="add mod">
          <ac:chgData name="Michael Kuniega" userId="999f7fd1-0dc3-4cba-81fd-6a42a8d75a98" providerId="ADAL" clId="{088505B8-D362-449B-94AC-DD09C187D1F7}" dt="2023-01-11T02:17:53.732" v="668"/>
          <ac:inkMkLst>
            <pc:docMk/>
            <pc:sldMk cId="750869131" sldId="286"/>
            <ac:inkMk id="177" creationId="{892F4A7E-E919-F74A-DAF7-F7EBE21C1F78}"/>
          </ac:inkMkLst>
        </pc:inkChg>
        <pc:inkChg chg="add mod">
          <ac:chgData name="Michael Kuniega" userId="999f7fd1-0dc3-4cba-81fd-6a42a8d75a98" providerId="ADAL" clId="{088505B8-D362-449B-94AC-DD09C187D1F7}" dt="2023-01-11T02:17:53.732" v="668"/>
          <ac:inkMkLst>
            <pc:docMk/>
            <pc:sldMk cId="750869131" sldId="286"/>
            <ac:inkMk id="178" creationId="{6F46F4D8-2F08-A018-2CE3-48FECC0A5AD5}"/>
          </ac:inkMkLst>
        </pc:inkChg>
        <pc:inkChg chg="add del">
          <ac:chgData name="Michael Kuniega" userId="999f7fd1-0dc3-4cba-81fd-6a42a8d75a98" providerId="ADAL" clId="{088505B8-D362-449B-94AC-DD09C187D1F7}" dt="2023-01-11T02:17:58.351" v="670"/>
          <ac:inkMkLst>
            <pc:docMk/>
            <pc:sldMk cId="750869131" sldId="286"/>
            <ac:inkMk id="180" creationId="{8C927746-6D0B-81C9-F0F8-7B2C54424CDA}"/>
          </ac:inkMkLst>
        </pc:inkChg>
        <pc:inkChg chg="add mod">
          <ac:chgData name="Michael Kuniega" userId="999f7fd1-0dc3-4cba-81fd-6a42a8d75a98" providerId="ADAL" clId="{088505B8-D362-449B-94AC-DD09C187D1F7}" dt="2023-01-11T02:18:05.795" v="678"/>
          <ac:inkMkLst>
            <pc:docMk/>
            <pc:sldMk cId="750869131" sldId="286"/>
            <ac:inkMk id="181" creationId="{01F36C87-68B9-94D3-858D-8DB580FD0E13}"/>
          </ac:inkMkLst>
        </pc:inkChg>
        <pc:inkChg chg="add mod">
          <ac:chgData name="Michael Kuniega" userId="999f7fd1-0dc3-4cba-81fd-6a42a8d75a98" providerId="ADAL" clId="{088505B8-D362-449B-94AC-DD09C187D1F7}" dt="2023-01-11T02:18:05.795" v="678"/>
          <ac:inkMkLst>
            <pc:docMk/>
            <pc:sldMk cId="750869131" sldId="286"/>
            <ac:inkMk id="182" creationId="{6A6C3FA3-A7FF-A119-6397-E1C2EFB7BA2C}"/>
          </ac:inkMkLst>
        </pc:inkChg>
        <pc:inkChg chg="add mod">
          <ac:chgData name="Michael Kuniega" userId="999f7fd1-0dc3-4cba-81fd-6a42a8d75a98" providerId="ADAL" clId="{088505B8-D362-449B-94AC-DD09C187D1F7}" dt="2023-01-11T02:18:09.803" v="681"/>
          <ac:inkMkLst>
            <pc:docMk/>
            <pc:sldMk cId="750869131" sldId="286"/>
            <ac:inkMk id="184" creationId="{B9DA66E2-F8D6-EF46-B860-6C9FC7F1F189}"/>
          </ac:inkMkLst>
        </pc:inkChg>
        <pc:inkChg chg="add mod">
          <ac:chgData name="Michael Kuniega" userId="999f7fd1-0dc3-4cba-81fd-6a42a8d75a98" providerId="ADAL" clId="{088505B8-D362-449B-94AC-DD09C187D1F7}" dt="2023-01-11T02:18:09.803" v="681"/>
          <ac:inkMkLst>
            <pc:docMk/>
            <pc:sldMk cId="750869131" sldId="286"/>
            <ac:inkMk id="185" creationId="{B4091C25-40A4-8D70-E73C-C734679EF07C}"/>
          </ac:inkMkLst>
        </pc:inkChg>
        <pc:inkChg chg="add mod">
          <ac:chgData name="Michael Kuniega" userId="999f7fd1-0dc3-4cba-81fd-6a42a8d75a98" providerId="ADAL" clId="{088505B8-D362-449B-94AC-DD09C187D1F7}" dt="2023-01-11T02:18:24.131" v="690"/>
          <ac:inkMkLst>
            <pc:docMk/>
            <pc:sldMk cId="750869131" sldId="286"/>
            <ac:inkMk id="187" creationId="{F37D21DF-F54F-6BC5-3917-CB8E2AF54BCE}"/>
          </ac:inkMkLst>
        </pc:inkChg>
        <pc:inkChg chg="add mod">
          <ac:chgData name="Michael Kuniega" userId="999f7fd1-0dc3-4cba-81fd-6a42a8d75a98" providerId="ADAL" clId="{088505B8-D362-449B-94AC-DD09C187D1F7}" dt="2023-01-11T02:18:24.131" v="690"/>
          <ac:inkMkLst>
            <pc:docMk/>
            <pc:sldMk cId="750869131" sldId="286"/>
            <ac:inkMk id="188" creationId="{D136DF64-00B7-9444-1618-3311994A9920}"/>
          </ac:inkMkLst>
        </pc:inkChg>
        <pc:inkChg chg="add mod">
          <ac:chgData name="Michael Kuniega" userId="999f7fd1-0dc3-4cba-81fd-6a42a8d75a98" providerId="ADAL" clId="{088505B8-D362-449B-94AC-DD09C187D1F7}" dt="2023-01-11T02:18:24.131" v="690"/>
          <ac:inkMkLst>
            <pc:docMk/>
            <pc:sldMk cId="750869131" sldId="286"/>
            <ac:inkMk id="189" creationId="{C0DD452C-4BF0-9055-6912-A24FC5D8D7D6}"/>
          </ac:inkMkLst>
        </pc:inkChg>
        <pc:inkChg chg="add mod">
          <ac:chgData name="Michael Kuniega" userId="999f7fd1-0dc3-4cba-81fd-6a42a8d75a98" providerId="ADAL" clId="{088505B8-D362-449B-94AC-DD09C187D1F7}" dt="2023-01-11T02:18:24.131" v="690"/>
          <ac:inkMkLst>
            <pc:docMk/>
            <pc:sldMk cId="750869131" sldId="286"/>
            <ac:inkMk id="191" creationId="{A338AAFD-7A6C-0322-4165-CCA5684E857E}"/>
          </ac:inkMkLst>
        </pc:inkChg>
        <pc:inkChg chg="add mod">
          <ac:chgData name="Michael Kuniega" userId="999f7fd1-0dc3-4cba-81fd-6a42a8d75a98" providerId="ADAL" clId="{088505B8-D362-449B-94AC-DD09C187D1F7}" dt="2023-01-11T02:18:24.131" v="690"/>
          <ac:inkMkLst>
            <pc:docMk/>
            <pc:sldMk cId="750869131" sldId="286"/>
            <ac:inkMk id="192" creationId="{E5BD6394-A995-6837-35EE-CA3BF91B7A16}"/>
          </ac:inkMkLst>
        </pc:inkChg>
        <pc:inkChg chg="add mod">
          <ac:chgData name="Michael Kuniega" userId="999f7fd1-0dc3-4cba-81fd-6a42a8d75a98" providerId="ADAL" clId="{088505B8-D362-449B-94AC-DD09C187D1F7}" dt="2023-01-11T02:18:24.131" v="690"/>
          <ac:inkMkLst>
            <pc:docMk/>
            <pc:sldMk cId="750869131" sldId="286"/>
            <ac:inkMk id="193" creationId="{458FC490-8A49-F5D4-35C7-0395F146CDF5}"/>
          </ac:inkMkLst>
        </pc:inkChg>
        <pc:inkChg chg="add mod">
          <ac:chgData name="Michael Kuniega" userId="999f7fd1-0dc3-4cba-81fd-6a42a8d75a98" providerId="ADAL" clId="{088505B8-D362-449B-94AC-DD09C187D1F7}" dt="2023-01-11T02:18:24.131" v="690"/>
          <ac:inkMkLst>
            <pc:docMk/>
            <pc:sldMk cId="750869131" sldId="286"/>
            <ac:inkMk id="194" creationId="{BDBBBDE6-7A7D-4FFB-8BE9-79CBEE0D1FF7}"/>
          </ac:inkMkLst>
        </pc:inkChg>
        <pc:inkChg chg="add mod">
          <ac:chgData name="Michael Kuniega" userId="999f7fd1-0dc3-4cba-81fd-6a42a8d75a98" providerId="ADAL" clId="{088505B8-D362-449B-94AC-DD09C187D1F7}" dt="2023-01-11T02:18:35.646" v="700"/>
          <ac:inkMkLst>
            <pc:docMk/>
            <pc:sldMk cId="750869131" sldId="286"/>
            <ac:inkMk id="196" creationId="{1C0D7C41-65F3-2108-18C4-A1FCDE18D801}"/>
          </ac:inkMkLst>
        </pc:inkChg>
        <pc:inkChg chg="add mod">
          <ac:chgData name="Michael Kuniega" userId="999f7fd1-0dc3-4cba-81fd-6a42a8d75a98" providerId="ADAL" clId="{088505B8-D362-449B-94AC-DD09C187D1F7}" dt="2023-01-11T02:18:35.646" v="700"/>
          <ac:inkMkLst>
            <pc:docMk/>
            <pc:sldMk cId="750869131" sldId="286"/>
            <ac:inkMk id="197" creationId="{CB857E80-B71D-9463-11D3-F0E5CC616B77}"/>
          </ac:inkMkLst>
        </pc:inkChg>
        <pc:inkChg chg="add mod">
          <ac:chgData name="Michael Kuniega" userId="999f7fd1-0dc3-4cba-81fd-6a42a8d75a98" providerId="ADAL" clId="{088505B8-D362-449B-94AC-DD09C187D1F7}" dt="2023-01-11T02:18:35.646" v="700"/>
          <ac:inkMkLst>
            <pc:docMk/>
            <pc:sldMk cId="750869131" sldId="286"/>
            <ac:inkMk id="198" creationId="{821C40E5-E075-84D4-3D73-0CF1F00B59F1}"/>
          </ac:inkMkLst>
        </pc:inkChg>
        <pc:inkChg chg="add mod">
          <ac:chgData name="Michael Kuniega" userId="999f7fd1-0dc3-4cba-81fd-6a42a8d75a98" providerId="ADAL" clId="{088505B8-D362-449B-94AC-DD09C187D1F7}" dt="2023-01-11T02:18:35.646" v="700"/>
          <ac:inkMkLst>
            <pc:docMk/>
            <pc:sldMk cId="750869131" sldId="286"/>
            <ac:inkMk id="199" creationId="{F5AB8DD8-EAE7-9F81-A92A-EE7AD8AA0907}"/>
          </ac:inkMkLst>
        </pc:inkChg>
        <pc:inkChg chg="add mod">
          <ac:chgData name="Michael Kuniega" userId="999f7fd1-0dc3-4cba-81fd-6a42a8d75a98" providerId="ADAL" clId="{088505B8-D362-449B-94AC-DD09C187D1F7}" dt="2023-01-11T02:18:35.646" v="700"/>
          <ac:inkMkLst>
            <pc:docMk/>
            <pc:sldMk cId="750869131" sldId="286"/>
            <ac:inkMk id="200" creationId="{830CA72E-3895-F8C0-B444-ABB4D6DB6B72}"/>
          </ac:inkMkLst>
        </pc:inkChg>
        <pc:inkChg chg="add mod">
          <ac:chgData name="Michael Kuniega" userId="999f7fd1-0dc3-4cba-81fd-6a42a8d75a98" providerId="ADAL" clId="{088505B8-D362-449B-94AC-DD09C187D1F7}" dt="2023-01-11T02:18:35.646" v="700"/>
          <ac:inkMkLst>
            <pc:docMk/>
            <pc:sldMk cId="750869131" sldId="286"/>
            <ac:inkMk id="201" creationId="{F402728F-B0B5-83A4-0FD6-A4E05515B29D}"/>
          </ac:inkMkLst>
        </pc:inkChg>
        <pc:inkChg chg="add mod">
          <ac:chgData name="Michael Kuniega" userId="999f7fd1-0dc3-4cba-81fd-6a42a8d75a98" providerId="ADAL" clId="{088505B8-D362-449B-94AC-DD09C187D1F7}" dt="2023-01-11T02:18:35.646" v="700"/>
          <ac:inkMkLst>
            <pc:docMk/>
            <pc:sldMk cId="750869131" sldId="286"/>
            <ac:inkMk id="202" creationId="{37876207-B50F-0AA5-2B88-45D1420959BB}"/>
          </ac:inkMkLst>
        </pc:inkChg>
        <pc:inkChg chg="add mod">
          <ac:chgData name="Michael Kuniega" userId="999f7fd1-0dc3-4cba-81fd-6a42a8d75a98" providerId="ADAL" clId="{088505B8-D362-449B-94AC-DD09C187D1F7}" dt="2023-01-11T02:18:35.646" v="700"/>
          <ac:inkMkLst>
            <pc:docMk/>
            <pc:sldMk cId="750869131" sldId="286"/>
            <ac:inkMk id="203" creationId="{B09179A2-2CB7-CEEF-F864-1E9F1ED66A13}"/>
          </ac:inkMkLst>
        </pc:inkChg>
        <pc:inkChg chg="add mod">
          <ac:chgData name="Michael Kuniega" userId="999f7fd1-0dc3-4cba-81fd-6a42a8d75a98" providerId="ADAL" clId="{088505B8-D362-449B-94AC-DD09C187D1F7}" dt="2023-01-11T02:18:35.646" v="700"/>
          <ac:inkMkLst>
            <pc:docMk/>
            <pc:sldMk cId="750869131" sldId="286"/>
            <ac:inkMk id="204" creationId="{B04352A1-31BB-A2B6-26F0-95C9D95DD2EC}"/>
          </ac:inkMkLst>
        </pc:inkChg>
        <pc:inkChg chg="add mod">
          <ac:chgData name="Michael Kuniega" userId="999f7fd1-0dc3-4cba-81fd-6a42a8d75a98" providerId="ADAL" clId="{088505B8-D362-449B-94AC-DD09C187D1F7}" dt="2023-01-11T02:18:47.001" v="717"/>
          <ac:inkMkLst>
            <pc:docMk/>
            <pc:sldMk cId="750869131" sldId="286"/>
            <ac:inkMk id="206" creationId="{45B821ED-3BCC-9381-BA53-48397A5BC70F}"/>
          </ac:inkMkLst>
        </pc:inkChg>
        <pc:inkChg chg="add mod">
          <ac:chgData name="Michael Kuniega" userId="999f7fd1-0dc3-4cba-81fd-6a42a8d75a98" providerId="ADAL" clId="{088505B8-D362-449B-94AC-DD09C187D1F7}" dt="2023-01-11T02:18:47.001" v="717"/>
          <ac:inkMkLst>
            <pc:docMk/>
            <pc:sldMk cId="750869131" sldId="286"/>
            <ac:inkMk id="207" creationId="{B1B111A4-8A6B-B0F1-F25C-7DC4B0247016}"/>
          </ac:inkMkLst>
        </pc:inkChg>
        <pc:inkChg chg="add mod">
          <ac:chgData name="Michael Kuniega" userId="999f7fd1-0dc3-4cba-81fd-6a42a8d75a98" providerId="ADAL" clId="{088505B8-D362-449B-94AC-DD09C187D1F7}" dt="2023-01-11T02:18:47.001" v="717"/>
          <ac:inkMkLst>
            <pc:docMk/>
            <pc:sldMk cId="750869131" sldId="286"/>
            <ac:inkMk id="208" creationId="{775ADF22-B47A-F946-F16A-257EB520C1E7}"/>
          </ac:inkMkLst>
        </pc:inkChg>
        <pc:inkChg chg="add mod">
          <ac:chgData name="Michael Kuniega" userId="999f7fd1-0dc3-4cba-81fd-6a42a8d75a98" providerId="ADAL" clId="{088505B8-D362-449B-94AC-DD09C187D1F7}" dt="2023-01-11T02:18:47.001" v="717"/>
          <ac:inkMkLst>
            <pc:docMk/>
            <pc:sldMk cId="750869131" sldId="286"/>
            <ac:inkMk id="209" creationId="{6D7AEAD9-6043-5953-6033-9B42B691FD9C}"/>
          </ac:inkMkLst>
        </pc:inkChg>
        <pc:inkChg chg="add mod">
          <ac:chgData name="Michael Kuniega" userId="999f7fd1-0dc3-4cba-81fd-6a42a8d75a98" providerId="ADAL" clId="{088505B8-D362-449B-94AC-DD09C187D1F7}" dt="2023-01-11T02:18:47.001" v="717"/>
          <ac:inkMkLst>
            <pc:docMk/>
            <pc:sldMk cId="750869131" sldId="286"/>
            <ac:inkMk id="210" creationId="{004C614A-5581-D853-D284-A990006C332E}"/>
          </ac:inkMkLst>
        </pc:inkChg>
        <pc:inkChg chg="add mod">
          <ac:chgData name="Michael Kuniega" userId="999f7fd1-0dc3-4cba-81fd-6a42a8d75a98" providerId="ADAL" clId="{088505B8-D362-449B-94AC-DD09C187D1F7}" dt="2023-01-11T02:18:47.001" v="717"/>
          <ac:inkMkLst>
            <pc:docMk/>
            <pc:sldMk cId="750869131" sldId="286"/>
            <ac:inkMk id="211" creationId="{292809D0-819C-95FB-BC11-DDCEFCCA71A6}"/>
          </ac:inkMkLst>
        </pc:inkChg>
        <pc:inkChg chg="add mod">
          <ac:chgData name="Michael Kuniega" userId="999f7fd1-0dc3-4cba-81fd-6a42a8d75a98" providerId="ADAL" clId="{088505B8-D362-449B-94AC-DD09C187D1F7}" dt="2023-01-11T02:18:47.001" v="717"/>
          <ac:inkMkLst>
            <pc:docMk/>
            <pc:sldMk cId="750869131" sldId="286"/>
            <ac:inkMk id="213" creationId="{8E18FC8E-F801-8B5B-D6F4-337DDFB8797C}"/>
          </ac:inkMkLst>
        </pc:inkChg>
        <pc:inkChg chg="add mod">
          <ac:chgData name="Michael Kuniega" userId="999f7fd1-0dc3-4cba-81fd-6a42a8d75a98" providerId="ADAL" clId="{088505B8-D362-449B-94AC-DD09C187D1F7}" dt="2023-01-11T02:18:47.001" v="717"/>
          <ac:inkMkLst>
            <pc:docMk/>
            <pc:sldMk cId="750869131" sldId="286"/>
            <ac:inkMk id="214" creationId="{AFBEC673-B5D4-4A31-AAF2-F46F606BFCB0}"/>
          </ac:inkMkLst>
        </pc:inkChg>
        <pc:inkChg chg="add mod">
          <ac:chgData name="Michael Kuniega" userId="999f7fd1-0dc3-4cba-81fd-6a42a8d75a98" providerId="ADAL" clId="{088505B8-D362-449B-94AC-DD09C187D1F7}" dt="2023-01-11T02:18:47.001" v="717"/>
          <ac:inkMkLst>
            <pc:docMk/>
            <pc:sldMk cId="750869131" sldId="286"/>
            <ac:inkMk id="215" creationId="{CA7BAB99-BAAA-95D4-9216-62EFEF114438}"/>
          </ac:inkMkLst>
        </pc:inkChg>
        <pc:inkChg chg="add mod">
          <ac:chgData name="Michael Kuniega" userId="999f7fd1-0dc3-4cba-81fd-6a42a8d75a98" providerId="ADAL" clId="{088505B8-D362-449B-94AC-DD09C187D1F7}" dt="2023-01-11T02:18:47.001" v="717"/>
          <ac:inkMkLst>
            <pc:docMk/>
            <pc:sldMk cId="750869131" sldId="286"/>
            <ac:inkMk id="217" creationId="{7DC7CEB9-1B67-4924-638B-426F46098E03}"/>
          </ac:inkMkLst>
        </pc:inkChg>
        <pc:inkChg chg="add mod">
          <ac:chgData name="Michael Kuniega" userId="999f7fd1-0dc3-4cba-81fd-6a42a8d75a98" providerId="ADAL" clId="{088505B8-D362-449B-94AC-DD09C187D1F7}" dt="2023-01-11T02:18:47.001" v="717"/>
          <ac:inkMkLst>
            <pc:docMk/>
            <pc:sldMk cId="750869131" sldId="286"/>
            <ac:inkMk id="218" creationId="{CE838D50-E1D0-1F57-7A6A-AAF7E3F8BD69}"/>
          </ac:inkMkLst>
        </pc:inkChg>
        <pc:inkChg chg="add mod">
          <ac:chgData name="Michael Kuniega" userId="999f7fd1-0dc3-4cba-81fd-6a42a8d75a98" providerId="ADAL" clId="{088505B8-D362-449B-94AC-DD09C187D1F7}" dt="2023-01-11T02:18:47.001" v="717"/>
          <ac:inkMkLst>
            <pc:docMk/>
            <pc:sldMk cId="750869131" sldId="286"/>
            <ac:inkMk id="219" creationId="{FED2360E-C786-A39A-D616-513452DF88C4}"/>
          </ac:inkMkLst>
        </pc:inkChg>
        <pc:inkChg chg="add mod">
          <ac:chgData name="Michael Kuniega" userId="999f7fd1-0dc3-4cba-81fd-6a42a8d75a98" providerId="ADAL" clId="{088505B8-D362-449B-94AC-DD09C187D1F7}" dt="2023-01-11T02:18:47.001" v="717"/>
          <ac:inkMkLst>
            <pc:docMk/>
            <pc:sldMk cId="750869131" sldId="286"/>
            <ac:inkMk id="220" creationId="{2A6C9D32-CA35-2658-BEFD-EEC161E589B0}"/>
          </ac:inkMkLst>
        </pc:inkChg>
        <pc:inkChg chg="add mod">
          <ac:chgData name="Michael Kuniega" userId="999f7fd1-0dc3-4cba-81fd-6a42a8d75a98" providerId="ADAL" clId="{088505B8-D362-449B-94AC-DD09C187D1F7}" dt="2023-01-11T02:18:47.001" v="717"/>
          <ac:inkMkLst>
            <pc:docMk/>
            <pc:sldMk cId="750869131" sldId="286"/>
            <ac:inkMk id="221" creationId="{4B5C081D-44EE-C414-7E6B-EEA787A1AC9C}"/>
          </ac:inkMkLst>
        </pc:inkChg>
        <pc:inkChg chg="add mod">
          <ac:chgData name="Michael Kuniega" userId="999f7fd1-0dc3-4cba-81fd-6a42a8d75a98" providerId="ADAL" clId="{088505B8-D362-449B-94AC-DD09C187D1F7}" dt="2023-01-11T02:19:05.691" v="736"/>
          <ac:inkMkLst>
            <pc:docMk/>
            <pc:sldMk cId="750869131" sldId="286"/>
            <ac:inkMk id="223" creationId="{751C03F2-3419-DBCF-32E7-1829F47B68FA}"/>
          </ac:inkMkLst>
        </pc:inkChg>
        <pc:inkChg chg="add mod">
          <ac:chgData name="Michael Kuniega" userId="999f7fd1-0dc3-4cba-81fd-6a42a8d75a98" providerId="ADAL" clId="{088505B8-D362-449B-94AC-DD09C187D1F7}" dt="2023-01-11T02:19:05.691" v="736"/>
          <ac:inkMkLst>
            <pc:docMk/>
            <pc:sldMk cId="750869131" sldId="286"/>
            <ac:inkMk id="224" creationId="{2130450E-9494-D244-1150-BED4CC5EEE96}"/>
          </ac:inkMkLst>
        </pc:inkChg>
        <pc:inkChg chg="add mod">
          <ac:chgData name="Michael Kuniega" userId="999f7fd1-0dc3-4cba-81fd-6a42a8d75a98" providerId="ADAL" clId="{088505B8-D362-449B-94AC-DD09C187D1F7}" dt="2023-01-11T02:19:05.691" v="736"/>
          <ac:inkMkLst>
            <pc:docMk/>
            <pc:sldMk cId="750869131" sldId="286"/>
            <ac:inkMk id="225" creationId="{09BCB561-9C26-6F2F-9DDD-5446B7120530}"/>
          </ac:inkMkLst>
        </pc:inkChg>
        <pc:inkChg chg="add mod">
          <ac:chgData name="Michael Kuniega" userId="999f7fd1-0dc3-4cba-81fd-6a42a8d75a98" providerId="ADAL" clId="{088505B8-D362-449B-94AC-DD09C187D1F7}" dt="2023-01-11T02:19:05.691" v="736"/>
          <ac:inkMkLst>
            <pc:docMk/>
            <pc:sldMk cId="750869131" sldId="286"/>
            <ac:inkMk id="226" creationId="{38C4D9CD-7D76-FC1E-ECBE-2384EB9E22ED}"/>
          </ac:inkMkLst>
        </pc:inkChg>
        <pc:inkChg chg="add mod">
          <ac:chgData name="Michael Kuniega" userId="999f7fd1-0dc3-4cba-81fd-6a42a8d75a98" providerId="ADAL" clId="{088505B8-D362-449B-94AC-DD09C187D1F7}" dt="2023-01-11T02:19:05.691" v="736"/>
          <ac:inkMkLst>
            <pc:docMk/>
            <pc:sldMk cId="750869131" sldId="286"/>
            <ac:inkMk id="227" creationId="{428B2864-8EC7-41CB-1506-9594B6D08A65}"/>
          </ac:inkMkLst>
        </pc:inkChg>
        <pc:inkChg chg="add mod">
          <ac:chgData name="Michael Kuniega" userId="999f7fd1-0dc3-4cba-81fd-6a42a8d75a98" providerId="ADAL" clId="{088505B8-D362-449B-94AC-DD09C187D1F7}" dt="2023-01-11T02:19:05.691" v="736"/>
          <ac:inkMkLst>
            <pc:docMk/>
            <pc:sldMk cId="750869131" sldId="286"/>
            <ac:inkMk id="228" creationId="{8EEBA988-A3E1-2D4E-91EA-58E7674573DF}"/>
          </ac:inkMkLst>
        </pc:inkChg>
        <pc:inkChg chg="add mod">
          <ac:chgData name="Michael Kuniega" userId="999f7fd1-0dc3-4cba-81fd-6a42a8d75a98" providerId="ADAL" clId="{088505B8-D362-449B-94AC-DD09C187D1F7}" dt="2023-01-11T02:19:05.691" v="736"/>
          <ac:inkMkLst>
            <pc:docMk/>
            <pc:sldMk cId="750869131" sldId="286"/>
            <ac:inkMk id="229" creationId="{4638CC9A-D384-FEE9-24E2-B8F79B3B1C99}"/>
          </ac:inkMkLst>
        </pc:inkChg>
        <pc:inkChg chg="add mod">
          <ac:chgData name="Michael Kuniega" userId="999f7fd1-0dc3-4cba-81fd-6a42a8d75a98" providerId="ADAL" clId="{088505B8-D362-449B-94AC-DD09C187D1F7}" dt="2023-01-11T02:19:05.691" v="736"/>
          <ac:inkMkLst>
            <pc:docMk/>
            <pc:sldMk cId="750869131" sldId="286"/>
            <ac:inkMk id="230" creationId="{02E00998-4F79-2D99-5DA9-08B3136C122A}"/>
          </ac:inkMkLst>
        </pc:inkChg>
        <pc:inkChg chg="add mod">
          <ac:chgData name="Michael Kuniega" userId="999f7fd1-0dc3-4cba-81fd-6a42a8d75a98" providerId="ADAL" clId="{088505B8-D362-449B-94AC-DD09C187D1F7}" dt="2023-01-11T02:19:05.691" v="736"/>
          <ac:inkMkLst>
            <pc:docMk/>
            <pc:sldMk cId="750869131" sldId="286"/>
            <ac:inkMk id="231" creationId="{A4B1186D-B545-632C-6B5B-45F7936B60D3}"/>
          </ac:inkMkLst>
        </pc:inkChg>
        <pc:inkChg chg="add mod">
          <ac:chgData name="Michael Kuniega" userId="999f7fd1-0dc3-4cba-81fd-6a42a8d75a98" providerId="ADAL" clId="{088505B8-D362-449B-94AC-DD09C187D1F7}" dt="2023-01-11T02:19:05.691" v="736"/>
          <ac:inkMkLst>
            <pc:docMk/>
            <pc:sldMk cId="750869131" sldId="286"/>
            <ac:inkMk id="232" creationId="{CA48A9BE-32B8-4877-BA57-DB8FCA7F4747}"/>
          </ac:inkMkLst>
        </pc:inkChg>
        <pc:inkChg chg="add mod">
          <ac:chgData name="Michael Kuniega" userId="999f7fd1-0dc3-4cba-81fd-6a42a8d75a98" providerId="ADAL" clId="{088505B8-D362-449B-94AC-DD09C187D1F7}" dt="2023-01-11T02:19:05.691" v="736"/>
          <ac:inkMkLst>
            <pc:docMk/>
            <pc:sldMk cId="750869131" sldId="286"/>
            <ac:inkMk id="233" creationId="{A73281E6-57F8-319A-2223-A7F6077EDCC0}"/>
          </ac:inkMkLst>
        </pc:inkChg>
        <pc:inkChg chg="add mod">
          <ac:chgData name="Michael Kuniega" userId="999f7fd1-0dc3-4cba-81fd-6a42a8d75a98" providerId="ADAL" clId="{088505B8-D362-449B-94AC-DD09C187D1F7}" dt="2023-01-11T02:19:05.691" v="736"/>
          <ac:inkMkLst>
            <pc:docMk/>
            <pc:sldMk cId="750869131" sldId="286"/>
            <ac:inkMk id="235" creationId="{877DFF98-280E-3181-04B3-C622526F6F8A}"/>
          </ac:inkMkLst>
        </pc:inkChg>
        <pc:inkChg chg="add mod">
          <ac:chgData name="Michael Kuniega" userId="999f7fd1-0dc3-4cba-81fd-6a42a8d75a98" providerId="ADAL" clId="{088505B8-D362-449B-94AC-DD09C187D1F7}" dt="2023-01-11T02:19:05.691" v="736"/>
          <ac:inkMkLst>
            <pc:docMk/>
            <pc:sldMk cId="750869131" sldId="286"/>
            <ac:inkMk id="236" creationId="{163C7591-CE00-C65A-54BC-501AA765A40C}"/>
          </ac:inkMkLst>
        </pc:inkChg>
        <pc:inkChg chg="add mod">
          <ac:chgData name="Michael Kuniega" userId="999f7fd1-0dc3-4cba-81fd-6a42a8d75a98" providerId="ADAL" clId="{088505B8-D362-449B-94AC-DD09C187D1F7}" dt="2023-01-11T02:19:05.691" v="736"/>
          <ac:inkMkLst>
            <pc:docMk/>
            <pc:sldMk cId="750869131" sldId="286"/>
            <ac:inkMk id="237" creationId="{B49F0398-06D8-C165-819B-958A36ED993D}"/>
          </ac:inkMkLst>
        </pc:inkChg>
        <pc:inkChg chg="add mod">
          <ac:chgData name="Michael Kuniega" userId="999f7fd1-0dc3-4cba-81fd-6a42a8d75a98" providerId="ADAL" clId="{088505B8-D362-449B-94AC-DD09C187D1F7}" dt="2023-01-11T02:19:05.691" v="736"/>
          <ac:inkMkLst>
            <pc:docMk/>
            <pc:sldMk cId="750869131" sldId="286"/>
            <ac:inkMk id="238" creationId="{42CA05B2-8857-18DE-E89B-2154E2D0C264}"/>
          </ac:inkMkLst>
        </pc:inkChg>
        <pc:inkChg chg="add mod">
          <ac:chgData name="Michael Kuniega" userId="999f7fd1-0dc3-4cba-81fd-6a42a8d75a98" providerId="ADAL" clId="{088505B8-D362-449B-94AC-DD09C187D1F7}" dt="2023-01-11T02:19:05.691" v="736"/>
          <ac:inkMkLst>
            <pc:docMk/>
            <pc:sldMk cId="750869131" sldId="286"/>
            <ac:inkMk id="239" creationId="{EDD3BE96-D14C-ED10-30EE-AFFD563C90F7}"/>
          </ac:inkMkLst>
        </pc:inkChg>
        <pc:inkChg chg="add mod">
          <ac:chgData name="Michael Kuniega" userId="999f7fd1-0dc3-4cba-81fd-6a42a8d75a98" providerId="ADAL" clId="{088505B8-D362-449B-94AC-DD09C187D1F7}" dt="2023-01-11T02:19:05.691" v="736"/>
          <ac:inkMkLst>
            <pc:docMk/>
            <pc:sldMk cId="750869131" sldId="286"/>
            <ac:inkMk id="240" creationId="{E9515F24-8F47-BF9B-D585-21D95717EFBF}"/>
          </ac:inkMkLst>
        </pc:inkChg>
        <pc:inkChg chg="add mod">
          <ac:chgData name="Michael Kuniega" userId="999f7fd1-0dc3-4cba-81fd-6a42a8d75a98" providerId="ADAL" clId="{088505B8-D362-449B-94AC-DD09C187D1F7}" dt="2023-01-11T02:19:11.859" v="747"/>
          <ac:inkMkLst>
            <pc:docMk/>
            <pc:sldMk cId="750869131" sldId="286"/>
            <ac:inkMk id="242" creationId="{454A52A7-FAE8-306F-23E1-1A4C60A531C5}"/>
          </ac:inkMkLst>
        </pc:inkChg>
        <pc:inkChg chg="add mod">
          <ac:chgData name="Michael Kuniega" userId="999f7fd1-0dc3-4cba-81fd-6a42a8d75a98" providerId="ADAL" clId="{088505B8-D362-449B-94AC-DD09C187D1F7}" dt="2023-01-11T02:19:11.859" v="747"/>
          <ac:inkMkLst>
            <pc:docMk/>
            <pc:sldMk cId="750869131" sldId="286"/>
            <ac:inkMk id="243" creationId="{13385039-75A4-48FE-7231-1444F4560E7D}"/>
          </ac:inkMkLst>
        </pc:inkChg>
        <pc:inkChg chg="add mod">
          <ac:chgData name="Michael Kuniega" userId="999f7fd1-0dc3-4cba-81fd-6a42a8d75a98" providerId="ADAL" clId="{088505B8-D362-449B-94AC-DD09C187D1F7}" dt="2023-01-11T02:19:11.859" v="747"/>
          <ac:inkMkLst>
            <pc:docMk/>
            <pc:sldMk cId="750869131" sldId="286"/>
            <ac:inkMk id="244" creationId="{C81B4C03-F8D8-B2DD-3A77-0BD979CDA3E3}"/>
          </ac:inkMkLst>
        </pc:inkChg>
        <pc:inkChg chg="add mod">
          <ac:chgData name="Michael Kuniega" userId="999f7fd1-0dc3-4cba-81fd-6a42a8d75a98" providerId="ADAL" clId="{088505B8-D362-449B-94AC-DD09C187D1F7}" dt="2023-01-11T02:19:11.859" v="747"/>
          <ac:inkMkLst>
            <pc:docMk/>
            <pc:sldMk cId="750869131" sldId="286"/>
            <ac:inkMk id="245" creationId="{A6543512-45E5-3E8B-350D-E293369C7C19}"/>
          </ac:inkMkLst>
        </pc:inkChg>
        <pc:inkChg chg="add mod">
          <ac:chgData name="Michael Kuniega" userId="999f7fd1-0dc3-4cba-81fd-6a42a8d75a98" providerId="ADAL" clId="{088505B8-D362-449B-94AC-DD09C187D1F7}" dt="2023-01-11T02:19:11.859" v="747"/>
          <ac:inkMkLst>
            <pc:docMk/>
            <pc:sldMk cId="750869131" sldId="286"/>
            <ac:inkMk id="246" creationId="{535D10ED-884B-E088-4012-BA18790E14F2}"/>
          </ac:inkMkLst>
        </pc:inkChg>
        <pc:inkChg chg="add mod">
          <ac:chgData name="Michael Kuniega" userId="999f7fd1-0dc3-4cba-81fd-6a42a8d75a98" providerId="ADAL" clId="{088505B8-D362-449B-94AC-DD09C187D1F7}" dt="2023-01-11T02:19:11.859" v="747"/>
          <ac:inkMkLst>
            <pc:docMk/>
            <pc:sldMk cId="750869131" sldId="286"/>
            <ac:inkMk id="247" creationId="{5A4EFF7A-073C-C55D-329A-D1A7B2A37F4C}"/>
          </ac:inkMkLst>
        </pc:inkChg>
        <pc:inkChg chg="add mod">
          <ac:chgData name="Michael Kuniega" userId="999f7fd1-0dc3-4cba-81fd-6a42a8d75a98" providerId="ADAL" clId="{088505B8-D362-449B-94AC-DD09C187D1F7}" dt="2023-01-11T02:19:11.859" v="747"/>
          <ac:inkMkLst>
            <pc:docMk/>
            <pc:sldMk cId="750869131" sldId="286"/>
            <ac:inkMk id="248" creationId="{11036F27-DAA1-D45B-FE62-C4FB8DD19651}"/>
          </ac:inkMkLst>
        </pc:inkChg>
        <pc:inkChg chg="add mod">
          <ac:chgData name="Michael Kuniega" userId="999f7fd1-0dc3-4cba-81fd-6a42a8d75a98" providerId="ADAL" clId="{088505B8-D362-449B-94AC-DD09C187D1F7}" dt="2023-01-11T02:19:11.859" v="747"/>
          <ac:inkMkLst>
            <pc:docMk/>
            <pc:sldMk cId="750869131" sldId="286"/>
            <ac:inkMk id="249" creationId="{1F4AF93D-9A9C-7997-E069-0D98293D2E44}"/>
          </ac:inkMkLst>
        </pc:inkChg>
        <pc:inkChg chg="add mod">
          <ac:chgData name="Michael Kuniega" userId="999f7fd1-0dc3-4cba-81fd-6a42a8d75a98" providerId="ADAL" clId="{088505B8-D362-449B-94AC-DD09C187D1F7}" dt="2023-01-11T02:19:11.859" v="747"/>
          <ac:inkMkLst>
            <pc:docMk/>
            <pc:sldMk cId="750869131" sldId="286"/>
            <ac:inkMk id="250" creationId="{6AB17A6A-3628-D89D-84DB-EFA3D633822E}"/>
          </ac:inkMkLst>
        </pc:inkChg>
        <pc:inkChg chg="add mod">
          <ac:chgData name="Michael Kuniega" userId="999f7fd1-0dc3-4cba-81fd-6a42a8d75a98" providerId="ADAL" clId="{088505B8-D362-449B-94AC-DD09C187D1F7}" dt="2023-01-11T02:19:11.859" v="747"/>
          <ac:inkMkLst>
            <pc:docMk/>
            <pc:sldMk cId="750869131" sldId="286"/>
            <ac:inkMk id="251" creationId="{51B1DB48-B8FD-5325-A4A9-5660588A189F}"/>
          </ac:inkMkLst>
        </pc:inkChg>
      </pc:sldChg>
      <pc:sldChg chg="addSp">
        <pc:chgData name="Michael Kuniega" userId="999f7fd1-0dc3-4cba-81fd-6a42a8d75a98" providerId="ADAL" clId="{088505B8-D362-449B-94AC-DD09C187D1F7}" dt="2023-01-11T02:24:22.998" v="748"/>
        <pc:sldMkLst>
          <pc:docMk/>
          <pc:sldMk cId="84485071" sldId="287"/>
        </pc:sldMkLst>
        <pc:inkChg chg="add">
          <ac:chgData name="Michael Kuniega" userId="999f7fd1-0dc3-4cba-81fd-6a42a8d75a98" providerId="ADAL" clId="{088505B8-D362-449B-94AC-DD09C187D1F7}" dt="2023-01-11T02:24:22.998" v="748"/>
          <ac:inkMkLst>
            <pc:docMk/>
            <pc:sldMk cId="84485071" sldId="287"/>
            <ac:inkMk id="4" creationId="{B4DC7FB4-EBD5-012F-A574-E9B76C66BBDB}"/>
          </ac:inkMkLst>
        </pc:inkChg>
      </pc:sldChg>
      <pc:sldChg chg="addSp delSp modSp mod">
        <pc:chgData name="Michael Kuniega" userId="999f7fd1-0dc3-4cba-81fd-6a42a8d75a98" providerId="ADAL" clId="{088505B8-D362-449B-94AC-DD09C187D1F7}" dt="2023-01-11T02:25:32.474" v="790"/>
        <pc:sldMkLst>
          <pc:docMk/>
          <pc:sldMk cId="2332403419" sldId="290"/>
        </pc:sldMkLst>
        <pc:grpChg chg="del mod">
          <ac:chgData name="Michael Kuniega" userId="999f7fd1-0dc3-4cba-81fd-6a42a8d75a98" providerId="ADAL" clId="{088505B8-D362-449B-94AC-DD09C187D1F7}" dt="2023-01-11T02:25:14.714" v="764"/>
          <ac:grpSpMkLst>
            <pc:docMk/>
            <pc:sldMk cId="2332403419" sldId="290"/>
            <ac:grpSpMk id="10" creationId="{2F43C385-0609-B8C2-9BB7-F8A950349990}"/>
          </ac:grpSpMkLst>
        </pc:grpChg>
        <pc:grpChg chg="del mod">
          <ac:chgData name="Michael Kuniega" userId="999f7fd1-0dc3-4cba-81fd-6a42a8d75a98" providerId="ADAL" clId="{088505B8-D362-449B-94AC-DD09C187D1F7}" dt="2023-01-11T02:25:24.347" v="777"/>
          <ac:grpSpMkLst>
            <pc:docMk/>
            <pc:sldMk cId="2332403419" sldId="290"/>
            <ac:grpSpMk id="17" creationId="{922E5C86-5157-1E26-192A-9CEB1B93CCF2}"/>
          </ac:grpSpMkLst>
        </pc:grpChg>
        <pc:grpChg chg="del mod">
          <ac:chgData name="Michael Kuniega" userId="999f7fd1-0dc3-4cba-81fd-6a42a8d75a98" providerId="ADAL" clId="{088505B8-D362-449B-94AC-DD09C187D1F7}" dt="2023-01-11T02:25:30.521" v="788"/>
          <ac:grpSpMkLst>
            <pc:docMk/>
            <pc:sldMk cId="2332403419" sldId="290"/>
            <ac:grpSpMk id="29" creationId="{EBF490DD-6B5E-5523-5F8B-4C88AE791768}"/>
          </ac:grpSpMkLst>
        </pc:grpChg>
        <pc:grpChg chg="del mod">
          <ac:chgData name="Michael Kuniega" userId="999f7fd1-0dc3-4cba-81fd-6a42a8d75a98" providerId="ADAL" clId="{088505B8-D362-449B-94AC-DD09C187D1F7}" dt="2023-01-11T02:25:32.474" v="790"/>
          <ac:grpSpMkLst>
            <pc:docMk/>
            <pc:sldMk cId="2332403419" sldId="290"/>
            <ac:grpSpMk id="40" creationId="{36C8E319-5E06-E61D-1389-113C4585E480}"/>
          </ac:grpSpMkLst>
        </pc:grpChg>
        <pc:grpChg chg="mod">
          <ac:chgData name="Michael Kuniega" userId="999f7fd1-0dc3-4cba-81fd-6a42a8d75a98" providerId="ADAL" clId="{088505B8-D362-449B-94AC-DD09C187D1F7}" dt="2023-01-11T02:25:32.474" v="790"/>
          <ac:grpSpMkLst>
            <pc:docMk/>
            <pc:sldMk cId="2332403419" sldId="290"/>
            <ac:grpSpMk id="42" creationId="{EEE63AFA-3230-70BD-D29B-DF806939DB7C}"/>
          </ac:grpSpMkLst>
        </pc:grpChg>
        <pc:inkChg chg="add mod">
          <ac:chgData name="Michael Kuniega" userId="999f7fd1-0dc3-4cba-81fd-6a42a8d75a98" providerId="ADAL" clId="{088505B8-D362-449B-94AC-DD09C187D1F7}" dt="2023-01-11T02:25:18.169" v="765"/>
          <ac:inkMkLst>
            <pc:docMk/>
            <pc:sldMk cId="2332403419" sldId="290"/>
            <ac:inkMk id="2" creationId="{2E3FC93F-4A80-BE05-DE8F-0FC610C801E3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4" creationId="{DEE7A87E-44FC-0B59-6104-99168ADA5C94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5" creationId="{1729CF72-15E0-C734-08EF-5477D395CA2F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6" creationId="{33249DF1-C9DA-5B8E-5DC7-1EEC39F7CBF9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7" creationId="{E40A681E-6834-6440-3A2F-32C4A2BF1BE3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8" creationId="{69A56ADC-8CFD-B670-969E-2E573F030C34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9" creationId="{0EBD7151-44B1-4645-BE5D-C70A45C55539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11" creationId="{D0C7B62F-05AA-9944-3645-0117B66ACB3E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12" creationId="{FE402CB4-358F-9929-C594-CF4BB90420F4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13" creationId="{03EF089E-81A4-C51F-0D00-580A829CBEFA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14" creationId="{5D125A48-A03C-C9BF-B1F6-D02401F306BF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15" creationId="{F8768B7E-7CB3-BE4D-E7A1-AC72CEA511E1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16" creationId="{4AF39F32-1071-65FC-C8D0-B2F2CAFD1471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18" creationId="{CC129F1D-F2BD-26A3-2E0C-4FEF2A8D51AA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19" creationId="{8923DFD5-AA0D-D173-315D-34360BEB7DC1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20" creationId="{094C7AC6-F3AC-647A-53FD-3782548B969D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21" creationId="{9AF78A4A-70CC-747C-2381-D7BF809AECC6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22" creationId="{0E679166-C4D7-4A4E-8F7D-DA74BD079FED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23" creationId="{F813D216-DDBF-E7FF-0C86-915F853E1FC6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24" creationId="{158F500B-D8C0-7D6A-12F0-DB92543C523F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25" creationId="{F49EBF2A-BF16-3CD5-2551-BFBC41C5FB44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26" creationId="{6C2F1A85-C1B1-ECA1-4E97-F2C08AD03A87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27" creationId="{669C3DDF-07EA-EFDD-8DDF-22535D54B4D1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28" creationId="{89A72B56-F41F-9804-FBAE-84BBBA4CAC06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30" creationId="{18D01BCD-E931-54F8-5E56-974CADBE9F1A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31" creationId="{CD0B5DA7-6E21-FE3C-B020-2073C191613C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32" creationId="{E5BEA1D2-446D-CF56-E03B-51B91B4A6EE7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33" creationId="{E75CCCCF-0751-8F25-991D-BBA5E270B1D6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34" creationId="{CD12A0CF-B7C5-0038-8CA6-42DA4AB26490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35" creationId="{B08A8127-F0D7-2099-8D7C-0B69668233A8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36" creationId="{1BBCB229-3A0F-E576-9409-94CF1DD20985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37" creationId="{C8FECC42-A35D-BC29-64D7-0BAA6103AA8A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38" creationId="{079513B2-9604-CC35-9A22-7115E583C700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39" creationId="{2424EC03-65C1-F3D3-78D7-998EDC4DEEBF}"/>
          </ac:inkMkLst>
        </pc:inkChg>
        <pc:inkChg chg="add mod">
          <ac:chgData name="Michael Kuniega" userId="999f7fd1-0dc3-4cba-81fd-6a42a8d75a98" providerId="ADAL" clId="{088505B8-D362-449B-94AC-DD09C187D1F7}" dt="2023-01-11T02:25:32.474" v="790"/>
          <ac:inkMkLst>
            <pc:docMk/>
            <pc:sldMk cId="2332403419" sldId="290"/>
            <ac:inkMk id="41" creationId="{E3E7C02F-5B66-FB6A-96D1-71AF49C879F0}"/>
          </ac:inkMkLst>
        </pc:inkChg>
      </pc:sldChg>
      <pc:sldChg chg="addSp delSp modSp mod">
        <pc:chgData name="Michael Kuniega" userId="999f7fd1-0dc3-4cba-81fd-6a42a8d75a98" providerId="ADAL" clId="{088505B8-D362-449B-94AC-DD09C187D1F7}" dt="2023-01-11T02:27:37.839" v="975"/>
        <pc:sldMkLst>
          <pc:docMk/>
          <pc:sldMk cId="1522708007" sldId="292"/>
        </pc:sldMkLst>
        <pc:grpChg chg="del mod">
          <ac:chgData name="Michael Kuniega" userId="999f7fd1-0dc3-4cba-81fd-6a42a8d75a98" providerId="ADAL" clId="{088505B8-D362-449B-94AC-DD09C187D1F7}" dt="2023-01-11T02:26:47.163" v="892"/>
          <ac:grpSpMkLst>
            <pc:docMk/>
            <pc:sldMk cId="1522708007" sldId="292"/>
            <ac:grpSpMk id="13" creationId="{2243CD0D-676C-BD65-6226-FF26A08D922E}"/>
          </ac:grpSpMkLst>
        </pc:grpChg>
        <pc:grpChg chg="del mod">
          <ac:chgData name="Michael Kuniega" userId="999f7fd1-0dc3-4cba-81fd-6a42a8d75a98" providerId="ADAL" clId="{088505B8-D362-449B-94AC-DD09C187D1F7}" dt="2023-01-11T02:26:03.597" v="811"/>
          <ac:grpSpMkLst>
            <pc:docMk/>
            <pc:sldMk cId="1522708007" sldId="292"/>
            <ac:grpSpMk id="22" creationId="{A3DDEBB6-64AF-114A-8D38-0AEC0BEC1683}"/>
          </ac:grpSpMkLst>
        </pc:grpChg>
        <pc:grpChg chg="del mod">
          <ac:chgData name="Michael Kuniega" userId="999f7fd1-0dc3-4cba-81fd-6a42a8d75a98" providerId="ADAL" clId="{088505B8-D362-449B-94AC-DD09C187D1F7}" dt="2023-01-11T02:26:19.602" v="839"/>
          <ac:grpSpMkLst>
            <pc:docMk/>
            <pc:sldMk cId="1522708007" sldId="292"/>
            <ac:grpSpMk id="26" creationId="{81133CCA-5710-4403-F2EB-63690A8B1D88}"/>
          </ac:grpSpMkLst>
        </pc:grpChg>
        <pc:grpChg chg="del mod">
          <ac:chgData name="Michael Kuniega" userId="999f7fd1-0dc3-4cba-81fd-6a42a8d75a98" providerId="ADAL" clId="{088505B8-D362-449B-94AC-DD09C187D1F7}" dt="2023-01-11T02:26:19.602" v="839"/>
          <ac:grpSpMkLst>
            <pc:docMk/>
            <pc:sldMk cId="1522708007" sldId="292"/>
            <ac:grpSpMk id="34" creationId="{3FD0DBF3-8810-CFB7-DC8A-C301E893C688}"/>
          </ac:grpSpMkLst>
        </pc:grpChg>
        <pc:grpChg chg="del mod">
          <ac:chgData name="Michael Kuniega" userId="999f7fd1-0dc3-4cba-81fd-6a42a8d75a98" providerId="ADAL" clId="{088505B8-D362-449B-94AC-DD09C187D1F7}" dt="2023-01-11T02:26:35.354" v="877"/>
          <ac:grpSpMkLst>
            <pc:docMk/>
            <pc:sldMk cId="1522708007" sldId="292"/>
            <ac:grpSpMk id="54" creationId="{D1EA2880-A34D-B9BF-F337-86571977E427}"/>
          </ac:grpSpMkLst>
        </pc:grpChg>
        <pc:grpChg chg="del mod">
          <ac:chgData name="Michael Kuniega" userId="999f7fd1-0dc3-4cba-81fd-6a42a8d75a98" providerId="ADAL" clId="{088505B8-D362-449B-94AC-DD09C187D1F7}" dt="2023-01-11T02:26:44.883" v="886"/>
          <ac:grpSpMkLst>
            <pc:docMk/>
            <pc:sldMk cId="1522708007" sldId="292"/>
            <ac:grpSpMk id="60" creationId="{A02DD7F9-3861-EC14-C59C-DD73CFF68499}"/>
          </ac:grpSpMkLst>
        </pc:grpChg>
        <pc:grpChg chg="mod">
          <ac:chgData name="Michael Kuniega" userId="999f7fd1-0dc3-4cba-81fd-6a42a8d75a98" providerId="ADAL" clId="{088505B8-D362-449B-94AC-DD09C187D1F7}" dt="2023-01-11T02:26:44.883" v="886"/>
          <ac:grpSpMkLst>
            <pc:docMk/>
            <pc:sldMk cId="1522708007" sldId="292"/>
            <ac:grpSpMk id="62" creationId="{D5E1E88E-9A02-C08C-8BF4-E2C14F9DBB99}"/>
          </ac:grpSpMkLst>
        </pc:grpChg>
        <pc:grpChg chg="mod">
          <ac:chgData name="Michael Kuniega" userId="999f7fd1-0dc3-4cba-81fd-6a42a8d75a98" providerId="ADAL" clId="{088505B8-D362-449B-94AC-DD09C187D1F7}" dt="2023-01-11T02:26:50.263" v="896"/>
          <ac:grpSpMkLst>
            <pc:docMk/>
            <pc:sldMk cId="1522708007" sldId="292"/>
            <ac:grpSpMk id="65" creationId="{20419E03-E1AA-9545-FEBF-E6C5A76CE1A7}"/>
          </ac:grpSpMkLst>
        </pc:grpChg>
        <pc:grpChg chg="del mod">
          <ac:chgData name="Michael Kuniega" userId="999f7fd1-0dc3-4cba-81fd-6a42a8d75a98" providerId="ADAL" clId="{088505B8-D362-449B-94AC-DD09C187D1F7}" dt="2023-01-11T02:27:06.653" v="910"/>
          <ac:grpSpMkLst>
            <pc:docMk/>
            <pc:sldMk cId="1522708007" sldId="292"/>
            <ac:grpSpMk id="71" creationId="{6A8868B7-DE4A-7984-5C57-A8B9E42DF686}"/>
          </ac:grpSpMkLst>
        </pc:grpChg>
        <pc:grpChg chg="mod">
          <ac:chgData name="Michael Kuniega" userId="999f7fd1-0dc3-4cba-81fd-6a42a8d75a98" providerId="ADAL" clId="{088505B8-D362-449B-94AC-DD09C187D1F7}" dt="2023-01-11T02:27:06.653" v="910"/>
          <ac:grpSpMkLst>
            <pc:docMk/>
            <pc:sldMk cId="1522708007" sldId="292"/>
            <ac:grpSpMk id="79" creationId="{83861CF3-5000-AA9F-9B2D-BA054F4242F0}"/>
          </ac:grpSpMkLst>
        </pc:grpChg>
        <pc:grpChg chg="del mod">
          <ac:chgData name="Michael Kuniega" userId="999f7fd1-0dc3-4cba-81fd-6a42a8d75a98" providerId="ADAL" clId="{088505B8-D362-449B-94AC-DD09C187D1F7}" dt="2023-01-11T02:27:23.237" v="945"/>
          <ac:grpSpMkLst>
            <pc:docMk/>
            <pc:sldMk cId="1522708007" sldId="292"/>
            <ac:grpSpMk id="97" creationId="{0D7673F8-0D3F-DE5C-2E92-0EE97ACBD634}"/>
          </ac:grpSpMkLst>
        </pc:grpChg>
        <pc:grpChg chg="del mod">
          <ac:chgData name="Michael Kuniega" userId="999f7fd1-0dc3-4cba-81fd-6a42a8d75a98" providerId="ADAL" clId="{088505B8-D362-449B-94AC-DD09C187D1F7}" dt="2023-01-11T02:27:37.839" v="975"/>
          <ac:grpSpMkLst>
            <pc:docMk/>
            <pc:sldMk cId="1522708007" sldId="292"/>
            <ac:grpSpMk id="114" creationId="{35D5894F-F0C4-B1DC-C6EB-63A761FB3D3C}"/>
          </ac:grpSpMkLst>
        </pc:grpChg>
        <pc:grpChg chg="mod">
          <ac:chgData name="Michael Kuniega" userId="999f7fd1-0dc3-4cba-81fd-6a42a8d75a98" providerId="ADAL" clId="{088505B8-D362-449B-94AC-DD09C187D1F7}" dt="2023-01-11T02:27:37.839" v="975"/>
          <ac:grpSpMkLst>
            <pc:docMk/>
            <pc:sldMk cId="1522708007" sldId="292"/>
            <ac:grpSpMk id="144" creationId="{FCDB26CE-B888-6C56-EAD9-D484A4C2C23A}"/>
          </ac:grpSpMkLst>
        </pc:grpChg>
        <pc:inkChg chg="add mod">
          <ac:chgData name="Michael Kuniega" userId="999f7fd1-0dc3-4cba-81fd-6a42a8d75a98" providerId="ADAL" clId="{088505B8-D362-449B-94AC-DD09C187D1F7}" dt="2023-01-11T02:26:35.351" v="869"/>
          <ac:inkMkLst>
            <pc:docMk/>
            <pc:sldMk cId="1522708007" sldId="292"/>
            <ac:inkMk id="3" creationId="{DFFA83EE-D2F3-21CF-2751-87D0A7D680CE}"/>
          </ac:inkMkLst>
        </pc:inkChg>
        <pc:inkChg chg="add del mod">
          <ac:chgData name="Michael Kuniega" userId="999f7fd1-0dc3-4cba-81fd-6a42a8d75a98" providerId="ADAL" clId="{088505B8-D362-449B-94AC-DD09C187D1F7}" dt="2023-01-11T02:26:47.163" v="891"/>
          <ac:inkMkLst>
            <pc:docMk/>
            <pc:sldMk cId="1522708007" sldId="292"/>
            <ac:inkMk id="6" creationId="{E3142D94-3722-55E2-46E4-227A7C1F70CC}"/>
          </ac:inkMkLst>
        </pc:inkChg>
        <pc:inkChg chg="add del mod">
          <ac:chgData name="Michael Kuniega" userId="999f7fd1-0dc3-4cba-81fd-6a42a8d75a98" providerId="ADAL" clId="{088505B8-D362-449B-94AC-DD09C187D1F7}" dt="2023-01-11T02:26:47.162" v="889"/>
          <ac:inkMkLst>
            <pc:docMk/>
            <pc:sldMk cId="1522708007" sldId="292"/>
            <ac:inkMk id="7" creationId="{E792F548-6E0B-6309-18E5-904B79D3A145}"/>
          </ac:inkMkLst>
        </pc:inkChg>
        <pc:inkChg chg="add del mod">
          <ac:chgData name="Michael Kuniega" userId="999f7fd1-0dc3-4cba-81fd-6a42a8d75a98" providerId="ADAL" clId="{088505B8-D362-449B-94AC-DD09C187D1F7}" dt="2023-01-11T02:26:47.163" v="890"/>
          <ac:inkMkLst>
            <pc:docMk/>
            <pc:sldMk cId="1522708007" sldId="292"/>
            <ac:inkMk id="8" creationId="{E63725E3-CA6B-224A-41AA-6D8DF51771FD}"/>
          </ac:inkMkLst>
        </pc:inkChg>
        <pc:inkChg chg="add del mod">
          <ac:chgData name="Michael Kuniega" userId="999f7fd1-0dc3-4cba-81fd-6a42a8d75a98" providerId="ADAL" clId="{088505B8-D362-449B-94AC-DD09C187D1F7}" dt="2023-01-11T02:26:47.163" v="892"/>
          <ac:inkMkLst>
            <pc:docMk/>
            <pc:sldMk cId="1522708007" sldId="292"/>
            <ac:inkMk id="9" creationId="{8D3D1B73-341B-A032-3176-D2DFC6E3AA2E}"/>
          </ac:inkMkLst>
        </pc:inkChg>
        <pc:inkChg chg="add del mod">
          <ac:chgData name="Michael Kuniega" userId="999f7fd1-0dc3-4cba-81fd-6a42a8d75a98" providerId="ADAL" clId="{088505B8-D362-449B-94AC-DD09C187D1F7}" dt="2023-01-11T02:26:47.161" v="887"/>
          <ac:inkMkLst>
            <pc:docMk/>
            <pc:sldMk cId="1522708007" sldId="292"/>
            <ac:inkMk id="10" creationId="{153DEA3B-8702-BA37-0A5E-E1E68B0F4445}"/>
          </ac:inkMkLst>
        </pc:inkChg>
        <pc:inkChg chg="add del mod">
          <ac:chgData name="Michael Kuniega" userId="999f7fd1-0dc3-4cba-81fd-6a42a8d75a98" providerId="ADAL" clId="{088505B8-D362-449B-94AC-DD09C187D1F7}" dt="2023-01-11T02:26:47.162" v="888"/>
          <ac:inkMkLst>
            <pc:docMk/>
            <pc:sldMk cId="1522708007" sldId="292"/>
            <ac:inkMk id="11" creationId="{BBBF3802-23DE-6A52-D89A-14D3D4ACE775}"/>
          </ac:inkMkLst>
        </pc:inkChg>
        <pc:inkChg chg="add del mod">
          <ac:chgData name="Michael Kuniega" userId="999f7fd1-0dc3-4cba-81fd-6a42a8d75a98" providerId="ADAL" clId="{088505B8-D362-449B-94AC-DD09C187D1F7}" dt="2023-01-11T02:26:47.164" v="893"/>
          <ac:inkMkLst>
            <pc:docMk/>
            <pc:sldMk cId="1522708007" sldId="292"/>
            <ac:inkMk id="12" creationId="{C4C6504F-DE94-F759-D88F-60A958E9FA43}"/>
          </ac:inkMkLst>
        </pc:inkChg>
        <pc:inkChg chg="add del mod">
          <ac:chgData name="Michael Kuniega" userId="999f7fd1-0dc3-4cba-81fd-6a42a8d75a98" providerId="ADAL" clId="{088505B8-D362-449B-94AC-DD09C187D1F7}" dt="2023-01-11T02:26:20.913" v="846"/>
          <ac:inkMkLst>
            <pc:docMk/>
            <pc:sldMk cId="1522708007" sldId="292"/>
            <ac:inkMk id="14" creationId="{DED6F21D-311C-51B5-8EAC-16C65945B4C1}"/>
          </ac:inkMkLst>
        </pc:inkChg>
        <pc:inkChg chg="add del mod">
          <ac:chgData name="Michael Kuniega" userId="999f7fd1-0dc3-4cba-81fd-6a42a8d75a98" providerId="ADAL" clId="{088505B8-D362-449B-94AC-DD09C187D1F7}" dt="2023-01-11T02:26:20.912" v="845"/>
          <ac:inkMkLst>
            <pc:docMk/>
            <pc:sldMk cId="1522708007" sldId="292"/>
            <ac:inkMk id="15" creationId="{A0F44D7E-E518-8FE6-D9CC-8BF748C3D01E}"/>
          </ac:inkMkLst>
        </pc:inkChg>
        <pc:inkChg chg="add del mod">
          <ac:chgData name="Michael Kuniega" userId="999f7fd1-0dc3-4cba-81fd-6a42a8d75a98" providerId="ADAL" clId="{088505B8-D362-449B-94AC-DD09C187D1F7}" dt="2023-01-11T02:26:20.910" v="843"/>
          <ac:inkMkLst>
            <pc:docMk/>
            <pc:sldMk cId="1522708007" sldId="292"/>
            <ac:inkMk id="16" creationId="{27CCE579-D1BC-98A4-E8D6-CFCA0B255B2B}"/>
          </ac:inkMkLst>
        </pc:inkChg>
        <pc:inkChg chg="add del mod">
          <ac:chgData name="Michael Kuniega" userId="999f7fd1-0dc3-4cba-81fd-6a42a8d75a98" providerId="ADAL" clId="{088505B8-D362-449B-94AC-DD09C187D1F7}" dt="2023-01-11T02:26:35.350" v="867"/>
          <ac:inkMkLst>
            <pc:docMk/>
            <pc:sldMk cId="1522708007" sldId="292"/>
            <ac:inkMk id="17" creationId="{66CA3E84-1FEC-029A-D875-883D0A236071}"/>
          </ac:inkMkLst>
        </pc:inkChg>
        <pc:inkChg chg="add del mod">
          <ac:chgData name="Michael Kuniega" userId="999f7fd1-0dc3-4cba-81fd-6a42a8d75a98" providerId="ADAL" clId="{088505B8-D362-449B-94AC-DD09C187D1F7}" dt="2023-01-11T02:26:21.197" v="848"/>
          <ac:inkMkLst>
            <pc:docMk/>
            <pc:sldMk cId="1522708007" sldId="292"/>
            <ac:inkMk id="18" creationId="{96F2965D-E727-5297-AA33-082A12EDC280}"/>
          </ac:inkMkLst>
        </pc:inkChg>
        <pc:inkChg chg="add del mod">
          <ac:chgData name="Michael Kuniega" userId="999f7fd1-0dc3-4cba-81fd-6a42a8d75a98" providerId="ADAL" clId="{088505B8-D362-449B-94AC-DD09C187D1F7}" dt="2023-01-11T02:26:21.196" v="847"/>
          <ac:inkMkLst>
            <pc:docMk/>
            <pc:sldMk cId="1522708007" sldId="292"/>
            <ac:inkMk id="19" creationId="{1C6AEEFE-6E6D-F9B0-68CD-9423CF9A5E43}"/>
          </ac:inkMkLst>
        </pc:inkChg>
        <pc:inkChg chg="add del mod">
          <ac:chgData name="Michael Kuniega" userId="999f7fd1-0dc3-4cba-81fd-6a42a8d75a98" providerId="ADAL" clId="{088505B8-D362-449B-94AC-DD09C187D1F7}" dt="2023-01-11T02:26:21.199" v="850"/>
          <ac:inkMkLst>
            <pc:docMk/>
            <pc:sldMk cId="1522708007" sldId="292"/>
            <ac:inkMk id="20" creationId="{23FB8BC5-DC97-72DD-6806-D34ECD9D014D}"/>
          </ac:inkMkLst>
        </pc:inkChg>
        <pc:inkChg chg="add del mod">
          <ac:chgData name="Michael Kuniega" userId="999f7fd1-0dc3-4cba-81fd-6a42a8d75a98" providerId="ADAL" clId="{088505B8-D362-449B-94AC-DD09C187D1F7}" dt="2023-01-11T02:26:35.350" v="868"/>
          <ac:inkMkLst>
            <pc:docMk/>
            <pc:sldMk cId="1522708007" sldId="292"/>
            <ac:inkMk id="21" creationId="{39606BC6-2BA4-7A28-5831-4B443C874D7A}"/>
          </ac:inkMkLst>
        </pc:inkChg>
        <pc:inkChg chg="add del mod">
          <ac:chgData name="Michael Kuniega" userId="999f7fd1-0dc3-4cba-81fd-6a42a8d75a98" providerId="ADAL" clId="{088505B8-D362-449B-94AC-DD09C187D1F7}" dt="2023-01-11T02:26:20.206" v="840"/>
          <ac:inkMkLst>
            <pc:docMk/>
            <pc:sldMk cId="1522708007" sldId="292"/>
            <ac:inkMk id="23" creationId="{9B66AF59-17D1-64B4-1B47-836C5FF5FA17}"/>
          </ac:inkMkLst>
        </pc:inkChg>
        <pc:inkChg chg="add del mod">
          <ac:chgData name="Michael Kuniega" userId="999f7fd1-0dc3-4cba-81fd-6a42a8d75a98" providerId="ADAL" clId="{088505B8-D362-449B-94AC-DD09C187D1F7}" dt="2023-01-11T02:26:35.352" v="876"/>
          <ac:inkMkLst>
            <pc:docMk/>
            <pc:sldMk cId="1522708007" sldId="292"/>
            <ac:inkMk id="24" creationId="{42A5746D-F6B8-6FD2-B1D4-B54ACE07F489}"/>
          </ac:inkMkLst>
        </pc:inkChg>
        <pc:inkChg chg="add del mod">
          <ac:chgData name="Michael Kuniega" userId="999f7fd1-0dc3-4cba-81fd-6a42a8d75a98" providerId="ADAL" clId="{088505B8-D362-449B-94AC-DD09C187D1F7}" dt="2023-01-11T02:26:35.354" v="878"/>
          <ac:inkMkLst>
            <pc:docMk/>
            <pc:sldMk cId="1522708007" sldId="292"/>
            <ac:inkMk id="25" creationId="{4A3FF357-6B68-4361-9E4E-787242748FA0}"/>
          </ac:inkMkLst>
        </pc:inkChg>
        <pc:inkChg chg="add del mod">
          <ac:chgData name="Michael Kuniega" userId="999f7fd1-0dc3-4cba-81fd-6a42a8d75a98" providerId="ADAL" clId="{088505B8-D362-449B-94AC-DD09C187D1F7}" dt="2023-01-11T02:26:20.911" v="844"/>
          <ac:inkMkLst>
            <pc:docMk/>
            <pc:sldMk cId="1522708007" sldId="292"/>
            <ac:inkMk id="27" creationId="{371B3423-F0D8-7169-E8CF-987E5C60E131}"/>
          </ac:inkMkLst>
        </pc:inkChg>
        <pc:inkChg chg="add del mod">
          <ac:chgData name="Michael Kuniega" userId="999f7fd1-0dc3-4cba-81fd-6a42a8d75a98" providerId="ADAL" clId="{088505B8-D362-449B-94AC-DD09C187D1F7}" dt="2023-01-11T02:26:20.209" v="841"/>
          <ac:inkMkLst>
            <pc:docMk/>
            <pc:sldMk cId="1522708007" sldId="292"/>
            <ac:inkMk id="28" creationId="{33A200CC-1072-0A64-7D00-6135F9A3CFC6}"/>
          </ac:inkMkLst>
        </pc:inkChg>
        <pc:inkChg chg="add del mod">
          <ac:chgData name="Michael Kuniega" userId="999f7fd1-0dc3-4cba-81fd-6a42a8d75a98" providerId="ADAL" clId="{088505B8-D362-449B-94AC-DD09C187D1F7}" dt="2023-01-11T02:26:20.209" v="842"/>
          <ac:inkMkLst>
            <pc:docMk/>
            <pc:sldMk cId="1522708007" sldId="292"/>
            <ac:inkMk id="29" creationId="{A01AD5AA-61AB-BD51-59C1-B32773ADD08D}"/>
          </ac:inkMkLst>
        </pc:inkChg>
        <pc:inkChg chg="add del mod">
          <ac:chgData name="Michael Kuniega" userId="999f7fd1-0dc3-4cba-81fd-6a42a8d75a98" providerId="ADAL" clId="{088505B8-D362-449B-94AC-DD09C187D1F7}" dt="2023-01-11T02:26:21.198" v="849"/>
          <ac:inkMkLst>
            <pc:docMk/>
            <pc:sldMk cId="1522708007" sldId="292"/>
            <ac:inkMk id="30" creationId="{BEBE8631-646A-A77D-46BB-258DDDD67649}"/>
          </ac:inkMkLst>
        </pc:inkChg>
        <pc:inkChg chg="add del mod">
          <ac:chgData name="Michael Kuniega" userId="999f7fd1-0dc3-4cba-81fd-6a42a8d75a98" providerId="ADAL" clId="{088505B8-D362-449B-94AC-DD09C187D1F7}" dt="2023-01-11T02:26:35.352" v="873"/>
          <ac:inkMkLst>
            <pc:docMk/>
            <pc:sldMk cId="1522708007" sldId="292"/>
            <ac:inkMk id="31" creationId="{74A77ABD-E497-F67C-F9FB-699E129A5B37}"/>
          </ac:inkMkLst>
        </pc:inkChg>
        <pc:inkChg chg="add del mod">
          <ac:chgData name="Michael Kuniega" userId="999f7fd1-0dc3-4cba-81fd-6a42a8d75a98" providerId="ADAL" clId="{088505B8-D362-449B-94AC-DD09C187D1F7}" dt="2023-01-11T02:26:35.352" v="872"/>
          <ac:inkMkLst>
            <pc:docMk/>
            <pc:sldMk cId="1522708007" sldId="292"/>
            <ac:inkMk id="32" creationId="{E9C7FA53-2AD0-02E4-FF62-E8E275DAC92B}"/>
          </ac:inkMkLst>
        </pc:inkChg>
        <pc:inkChg chg="add del mod">
          <ac:chgData name="Michael Kuniega" userId="999f7fd1-0dc3-4cba-81fd-6a42a8d75a98" providerId="ADAL" clId="{088505B8-D362-449B-94AC-DD09C187D1F7}" dt="2023-01-11T02:26:35.354" v="877"/>
          <ac:inkMkLst>
            <pc:docMk/>
            <pc:sldMk cId="1522708007" sldId="292"/>
            <ac:inkMk id="33" creationId="{68C16B29-4109-24BB-A260-B4465E6C33DD}"/>
          </ac:inkMkLst>
        </pc:inkChg>
        <pc:inkChg chg="add del mod">
          <ac:chgData name="Michael Kuniega" userId="999f7fd1-0dc3-4cba-81fd-6a42a8d75a98" providerId="ADAL" clId="{088505B8-D362-449B-94AC-DD09C187D1F7}" dt="2023-01-11T02:26:35.351" v="870"/>
          <ac:inkMkLst>
            <pc:docMk/>
            <pc:sldMk cId="1522708007" sldId="292"/>
            <ac:inkMk id="35" creationId="{35518184-0027-2DA8-BEA1-4C5831B22E75}"/>
          </ac:inkMkLst>
        </pc:inkChg>
        <pc:inkChg chg="add del mod">
          <ac:chgData name="Michael Kuniega" userId="999f7fd1-0dc3-4cba-81fd-6a42a8d75a98" providerId="ADAL" clId="{088505B8-D362-449B-94AC-DD09C187D1F7}" dt="2023-01-11T02:26:35.352" v="874"/>
          <ac:inkMkLst>
            <pc:docMk/>
            <pc:sldMk cId="1522708007" sldId="292"/>
            <ac:inkMk id="36" creationId="{38AE7B7A-62E6-725D-C210-B903F110D8D8}"/>
          </ac:inkMkLst>
        </pc:inkChg>
        <pc:inkChg chg="add del mod">
          <ac:chgData name="Michael Kuniega" userId="999f7fd1-0dc3-4cba-81fd-6a42a8d75a98" providerId="ADAL" clId="{088505B8-D362-449B-94AC-DD09C187D1F7}" dt="2023-01-11T02:26:35.349" v="865"/>
          <ac:inkMkLst>
            <pc:docMk/>
            <pc:sldMk cId="1522708007" sldId="292"/>
            <ac:inkMk id="37" creationId="{EADDCE38-B4CA-7F10-C28E-48293DD8FBC7}"/>
          </ac:inkMkLst>
        </pc:inkChg>
        <pc:inkChg chg="add del mod">
          <ac:chgData name="Michael Kuniega" userId="999f7fd1-0dc3-4cba-81fd-6a42a8d75a98" providerId="ADAL" clId="{088505B8-D362-449B-94AC-DD09C187D1F7}" dt="2023-01-11T02:26:35.352" v="871"/>
          <ac:inkMkLst>
            <pc:docMk/>
            <pc:sldMk cId="1522708007" sldId="292"/>
            <ac:inkMk id="38" creationId="{43EA5791-0803-A7D6-FC77-CDC2126D9B9B}"/>
          </ac:inkMkLst>
        </pc:inkChg>
        <pc:inkChg chg="add del mod">
          <ac:chgData name="Michael Kuniega" userId="999f7fd1-0dc3-4cba-81fd-6a42a8d75a98" providerId="ADAL" clId="{088505B8-D362-449B-94AC-DD09C187D1F7}" dt="2023-01-11T02:26:35.349" v="864"/>
          <ac:inkMkLst>
            <pc:docMk/>
            <pc:sldMk cId="1522708007" sldId="292"/>
            <ac:inkMk id="39" creationId="{9A5372EF-FFBC-5F08-1B85-5F924C9EC7EC}"/>
          </ac:inkMkLst>
        </pc:inkChg>
        <pc:inkChg chg="add del mod">
          <ac:chgData name="Michael Kuniega" userId="999f7fd1-0dc3-4cba-81fd-6a42a8d75a98" providerId="ADAL" clId="{088505B8-D362-449B-94AC-DD09C187D1F7}" dt="2023-01-11T02:26:35.350" v="866"/>
          <ac:inkMkLst>
            <pc:docMk/>
            <pc:sldMk cId="1522708007" sldId="292"/>
            <ac:inkMk id="40" creationId="{6D15E272-094D-93D8-FD89-A8DDFBDD4CEF}"/>
          </ac:inkMkLst>
        </pc:inkChg>
        <pc:inkChg chg="add del mod">
          <ac:chgData name="Michael Kuniega" userId="999f7fd1-0dc3-4cba-81fd-6a42a8d75a98" providerId="ADAL" clId="{088505B8-D362-449B-94AC-DD09C187D1F7}" dt="2023-01-11T02:26:22.194" v="851"/>
          <ac:inkMkLst>
            <pc:docMk/>
            <pc:sldMk cId="1522708007" sldId="292"/>
            <ac:inkMk id="41" creationId="{BFF5B2D9-B159-91EE-A2A0-8A91A935B54A}"/>
          </ac:inkMkLst>
        </pc:inkChg>
        <pc:inkChg chg="add del mod">
          <ac:chgData name="Michael Kuniega" userId="999f7fd1-0dc3-4cba-81fd-6a42a8d75a98" providerId="ADAL" clId="{088505B8-D362-449B-94AC-DD09C187D1F7}" dt="2023-01-11T02:26:22.201" v="859"/>
          <ac:inkMkLst>
            <pc:docMk/>
            <pc:sldMk cId="1522708007" sldId="292"/>
            <ac:inkMk id="42" creationId="{93AA28BA-439E-802F-46BC-A5C86FE6FD5C}"/>
          </ac:inkMkLst>
        </pc:inkChg>
        <pc:inkChg chg="add del mod">
          <ac:chgData name="Michael Kuniega" userId="999f7fd1-0dc3-4cba-81fd-6a42a8d75a98" providerId="ADAL" clId="{088505B8-D362-449B-94AC-DD09C187D1F7}" dt="2023-01-11T02:26:22.608" v="861"/>
          <ac:inkMkLst>
            <pc:docMk/>
            <pc:sldMk cId="1522708007" sldId="292"/>
            <ac:inkMk id="43" creationId="{C63F452E-00BC-1DEB-B269-71A90F6EA509}"/>
          </ac:inkMkLst>
        </pc:inkChg>
        <pc:inkChg chg="add del mod">
          <ac:chgData name="Michael Kuniega" userId="999f7fd1-0dc3-4cba-81fd-6a42a8d75a98" providerId="ADAL" clId="{088505B8-D362-449B-94AC-DD09C187D1F7}" dt="2023-01-11T02:26:22.202" v="860"/>
          <ac:inkMkLst>
            <pc:docMk/>
            <pc:sldMk cId="1522708007" sldId="292"/>
            <ac:inkMk id="44" creationId="{A057DE3B-6D17-BE89-9B0A-BA0F230544EB}"/>
          </ac:inkMkLst>
        </pc:inkChg>
        <pc:inkChg chg="add del mod">
          <ac:chgData name="Michael Kuniega" userId="999f7fd1-0dc3-4cba-81fd-6a42a8d75a98" providerId="ADAL" clId="{088505B8-D362-449B-94AC-DD09C187D1F7}" dt="2023-01-11T02:26:22.609" v="863"/>
          <ac:inkMkLst>
            <pc:docMk/>
            <pc:sldMk cId="1522708007" sldId="292"/>
            <ac:inkMk id="45" creationId="{61CDF897-0E65-13E1-9FC8-B6BDC62452D9}"/>
          </ac:inkMkLst>
        </pc:inkChg>
        <pc:inkChg chg="add del mod">
          <ac:chgData name="Michael Kuniega" userId="999f7fd1-0dc3-4cba-81fd-6a42a8d75a98" providerId="ADAL" clId="{088505B8-D362-449B-94AC-DD09C187D1F7}" dt="2023-01-11T02:26:22.197" v="854"/>
          <ac:inkMkLst>
            <pc:docMk/>
            <pc:sldMk cId="1522708007" sldId="292"/>
            <ac:inkMk id="46" creationId="{00C4179B-CBCF-A253-1FED-645FCF78556B}"/>
          </ac:inkMkLst>
        </pc:inkChg>
        <pc:inkChg chg="add del mod">
          <ac:chgData name="Michael Kuniega" userId="999f7fd1-0dc3-4cba-81fd-6a42a8d75a98" providerId="ADAL" clId="{088505B8-D362-449B-94AC-DD09C187D1F7}" dt="2023-01-11T02:26:35.352" v="875"/>
          <ac:inkMkLst>
            <pc:docMk/>
            <pc:sldMk cId="1522708007" sldId="292"/>
            <ac:inkMk id="47" creationId="{8C1C297E-8635-18B0-8C06-299D79A1A354}"/>
          </ac:inkMkLst>
        </pc:inkChg>
        <pc:inkChg chg="add del mod">
          <ac:chgData name="Michael Kuniega" userId="999f7fd1-0dc3-4cba-81fd-6a42a8d75a98" providerId="ADAL" clId="{088505B8-D362-449B-94AC-DD09C187D1F7}" dt="2023-01-11T02:26:22.196" v="853"/>
          <ac:inkMkLst>
            <pc:docMk/>
            <pc:sldMk cId="1522708007" sldId="292"/>
            <ac:inkMk id="48" creationId="{8592F9C9-5BA7-2CB4-0393-10F377817C2D}"/>
          </ac:inkMkLst>
        </pc:inkChg>
        <pc:inkChg chg="add del mod">
          <ac:chgData name="Michael Kuniega" userId="999f7fd1-0dc3-4cba-81fd-6a42a8d75a98" providerId="ADAL" clId="{088505B8-D362-449B-94AC-DD09C187D1F7}" dt="2023-01-11T02:26:22.201" v="858"/>
          <ac:inkMkLst>
            <pc:docMk/>
            <pc:sldMk cId="1522708007" sldId="292"/>
            <ac:inkMk id="49" creationId="{0F81BFB7-F0A5-72CB-C8F3-7F6EC30C6252}"/>
          </ac:inkMkLst>
        </pc:inkChg>
        <pc:inkChg chg="add del mod">
          <ac:chgData name="Michael Kuniega" userId="999f7fd1-0dc3-4cba-81fd-6a42a8d75a98" providerId="ADAL" clId="{088505B8-D362-449B-94AC-DD09C187D1F7}" dt="2023-01-11T02:26:22.196" v="852"/>
          <ac:inkMkLst>
            <pc:docMk/>
            <pc:sldMk cId="1522708007" sldId="292"/>
            <ac:inkMk id="50" creationId="{DF423992-28D1-C6CA-61DC-04D9EC03CE98}"/>
          </ac:inkMkLst>
        </pc:inkChg>
        <pc:inkChg chg="add del mod">
          <ac:chgData name="Michael Kuniega" userId="999f7fd1-0dc3-4cba-81fd-6a42a8d75a98" providerId="ADAL" clId="{088505B8-D362-449B-94AC-DD09C187D1F7}" dt="2023-01-11T02:26:22.201" v="857"/>
          <ac:inkMkLst>
            <pc:docMk/>
            <pc:sldMk cId="1522708007" sldId="292"/>
            <ac:inkMk id="51" creationId="{5E4B7AD0-ABC4-8953-96E9-580D768B0277}"/>
          </ac:inkMkLst>
        </pc:inkChg>
        <pc:inkChg chg="add del mod">
          <ac:chgData name="Michael Kuniega" userId="999f7fd1-0dc3-4cba-81fd-6a42a8d75a98" providerId="ADAL" clId="{088505B8-D362-449B-94AC-DD09C187D1F7}" dt="2023-01-11T02:26:22.608" v="862"/>
          <ac:inkMkLst>
            <pc:docMk/>
            <pc:sldMk cId="1522708007" sldId="292"/>
            <ac:inkMk id="52" creationId="{7A6B61A3-68FA-8BC6-0A8A-9500C8C51F4B}"/>
          </ac:inkMkLst>
        </pc:inkChg>
        <pc:inkChg chg="add del mod">
          <ac:chgData name="Michael Kuniega" userId="999f7fd1-0dc3-4cba-81fd-6a42a8d75a98" providerId="ADAL" clId="{088505B8-D362-449B-94AC-DD09C187D1F7}" dt="2023-01-11T02:26:22.198" v="855"/>
          <ac:inkMkLst>
            <pc:docMk/>
            <pc:sldMk cId="1522708007" sldId="292"/>
            <ac:inkMk id="53" creationId="{FE57BED1-B8D6-0A37-2F93-91E2AED8732C}"/>
          </ac:inkMkLst>
        </pc:inkChg>
        <pc:inkChg chg="add mod">
          <ac:chgData name="Michael Kuniega" userId="999f7fd1-0dc3-4cba-81fd-6a42a8d75a98" providerId="ADAL" clId="{088505B8-D362-449B-94AC-DD09C187D1F7}" dt="2023-01-11T02:26:44.883" v="886"/>
          <ac:inkMkLst>
            <pc:docMk/>
            <pc:sldMk cId="1522708007" sldId="292"/>
            <ac:inkMk id="55" creationId="{6E2A60C5-B0AD-BFC4-EB6F-5E266975D825}"/>
          </ac:inkMkLst>
        </pc:inkChg>
        <pc:inkChg chg="add mod">
          <ac:chgData name="Michael Kuniega" userId="999f7fd1-0dc3-4cba-81fd-6a42a8d75a98" providerId="ADAL" clId="{088505B8-D362-449B-94AC-DD09C187D1F7}" dt="2023-01-11T02:26:44.883" v="886"/>
          <ac:inkMkLst>
            <pc:docMk/>
            <pc:sldMk cId="1522708007" sldId="292"/>
            <ac:inkMk id="56" creationId="{64F02962-6803-7D4E-7944-55475534E0C9}"/>
          </ac:inkMkLst>
        </pc:inkChg>
        <pc:inkChg chg="add mod">
          <ac:chgData name="Michael Kuniega" userId="999f7fd1-0dc3-4cba-81fd-6a42a8d75a98" providerId="ADAL" clId="{088505B8-D362-449B-94AC-DD09C187D1F7}" dt="2023-01-11T02:26:44.883" v="886"/>
          <ac:inkMkLst>
            <pc:docMk/>
            <pc:sldMk cId="1522708007" sldId="292"/>
            <ac:inkMk id="57" creationId="{498A3B94-DA57-045C-FFA0-8BC1D150DB71}"/>
          </ac:inkMkLst>
        </pc:inkChg>
        <pc:inkChg chg="add mod">
          <ac:chgData name="Michael Kuniega" userId="999f7fd1-0dc3-4cba-81fd-6a42a8d75a98" providerId="ADAL" clId="{088505B8-D362-449B-94AC-DD09C187D1F7}" dt="2023-01-11T02:26:44.883" v="886"/>
          <ac:inkMkLst>
            <pc:docMk/>
            <pc:sldMk cId="1522708007" sldId="292"/>
            <ac:inkMk id="58" creationId="{E8634478-4D5D-E44A-93E5-3E31064521D6}"/>
          </ac:inkMkLst>
        </pc:inkChg>
        <pc:inkChg chg="add mod">
          <ac:chgData name="Michael Kuniega" userId="999f7fd1-0dc3-4cba-81fd-6a42a8d75a98" providerId="ADAL" clId="{088505B8-D362-449B-94AC-DD09C187D1F7}" dt="2023-01-11T02:26:44.883" v="886"/>
          <ac:inkMkLst>
            <pc:docMk/>
            <pc:sldMk cId="1522708007" sldId="292"/>
            <ac:inkMk id="59" creationId="{C5BD5886-901F-BBA2-DB8D-66C26E0FF572}"/>
          </ac:inkMkLst>
        </pc:inkChg>
        <pc:inkChg chg="add mod">
          <ac:chgData name="Michael Kuniega" userId="999f7fd1-0dc3-4cba-81fd-6a42a8d75a98" providerId="ADAL" clId="{088505B8-D362-449B-94AC-DD09C187D1F7}" dt="2023-01-11T02:26:44.883" v="886"/>
          <ac:inkMkLst>
            <pc:docMk/>
            <pc:sldMk cId="1522708007" sldId="292"/>
            <ac:inkMk id="61" creationId="{A272BB86-3B31-0A99-81FF-24FADB8812ED}"/>
          </ac:inkMkLst>
        </pc:inkChg>
        <pc:inkChg chg="add mod">
          <ac:chgData name="Michael Kuniega" userId="999f7fd1-0dc3-4cba-81fd-6a42a8d75a98" providerId="ADAL" clId="{088505B8-D362-449B-94AC-DD09C187D1F7}" dt="2023-01-11T02:26:50.263" v="896"/>
          <ac:inkMkLst>
            <pc:docMk/>
            <pc:sldMk cId="1522708007" sldId="292"/>
            <ac:inkMk id="63" creationId="{45E0F7A9-A92D-C3A5-44E5-471B806B1014}"/>
          </ac:inkMkLst>
        </pc:inkChg>
        <pc:inkChg chg="add mod">
          <ac:chgData name="Michael Kuniega" userId="999f7fd1-0dc3-4cba-81fd-6a42a8d75a98" providerId="ADAL" clId="{088505B8-D362-449B-94AC-DD09C187D1F7}" dt="2023-01-11T02:26:50.263" v="896"/>
          <ac:inkMkLst>
            <pc:docMk/>
            <pc:sldMk cId="1522708007" sldId="292"/>
            <ac:inkMk id="64" creationId="{59350DF2-84A0-7BD7-0BAF-2AA7EC4FB8BA}"/>
          </ac:inkMkLst>
        </pc:inkChg>
        <pc:inkChg chg="add mod">
          <ac:chgData name="Michael Kuniega" userId="999f7fd1-0dc3-4cba-81fd-6a42a8d75a98" providerId="ADAL" clId="{088505B8-D362-449B-94AC-DD09C187D1F7}" dt="2023-01-11T02:27:06.653" v="910"/>
          <ac:inkMkLst>
            <pc:docMk/>
            <pc:sldMk cId="1522708007" sldId="292"/>
            <ac:inkMk id="66" creationId="{CADA3C28-1289-22E3-AFE6-2A493AA53C92}"/>
          </ac:inkMkLst>
        </pc:inkChg>
        <pc:inkChg chg="add mod">
          <ac:chgData name="Michael Kuniega" userId="999f7fd1-0dc3-4cba-81fd-6a42a8d75a98" providerId="ADAL" clId="{088505B8-D362-449B-94AC-DD09C187D1F7}" dt="2023-01-11T02:27:06.653" v="910"/>
          <ac:inkMkLst>
            <pc:docMk/>
            <pc:sldMk cId="1522708007" sldId="292"/>
            <ac:inkMk id="67" creationId="{1FFC1778-AB21-10CC-AC4A-60BC3B976F29}"/>
          </ac:inkMkLst>
        </pc:inkChg>
        <pc:inkChg chg="add mod">
          <ac:chgData name="Michael Kuniega" userId="999f7fd1-0dc3-4cba-81fd-6a42a8d75a98" providerId="ADAL" clId="{088505B8-D362-449B-94AC-DD09C187D1F7}" dt="2023-01-11T02:27:06.653" v="910"/>
          <ac:inkMkLst>
            <pc:docMk/>
            <pc:sldMk cId="1522708007" sldId="292"/>
            <ac:inkMk id="68" creationId="{BB05D947-92D3-0F17-820C-55759D557D4D}"/>
          </ac:inkMkLst>
        </pc:inkChg>
        <pc:inkChg chg="add mod">
          <ac:chgData name="Michael Kuniega" userId="999f7fd1-0dc3-4cba-81fd-6a42a8d75a98" providerId="ADAL" clId="{088505B8-D362-449B-94AC-DD09C187D1F7}" dt="2023-01-11T02:27:06.653" v="910"/>
          <ac:inkMkLst>
            <pc:docMk/>
            <pc:sldMk cId="1522708007" sldId="292"/>
            <ac:inkMk id="69" creationId="{63AD7719-C078-59E1-AB7D-3C64C5AE6E8F}"/>
          </ac:inkMkLst>
        </pc:inkChg>
        <pc:inkChg chg="add mod">
          <ac:chgData name="Michael Kuniega" userId="999f7fd1-0dc3-4cba-81fd-6a42a8d75a98" providerId="ADAL" clId="{088505B8-D362-449B-94AC-DD09C187D1F7}" dt="2023-01-11T02:27:06.653" v="910"/>
          <ac:inkMkLst>
            <pc:docMk/>
            <pc:sldMk cId="1522708007" sldId="292"/>
            <ac:inkMk id="70" creationId="{62933551-4BF3-A9B9-05A9-F8F394F96504}"/>
          </ac:inkMkLst>
        </pc:inkChg>
        <pc:inkChg chg="add mod">
          <ac:chgData name="Michael Kuniega" userId="999f7fd1-0dc3-4cba-81fd-6a42a8d75a98" providerId="ADAL" clId="{088505B8-D362-449B-94AC-DD09C187D1F7}" dt="2023-01-11T02:27:06.653" v="910"/>
          <ac:inkMkLst>
            <pc:docMk/>
            <pc:sldMk cId="1522708007" sldId="292"/>
            <ac:inkMk id="72" creationId="{07F01546-08F1-1938-4EA0-078B045FD7A3}"/>
          </ac:inkMkLst>
        </pc:inkChg>
        <pc:inkChg chg="add mod">
          <ac:chgData name="Michael Kuniega" userId="999f7fd1-0dc3-4cba-81fd-6a42a8d75a98" providerId="ADAL" clId="{088505B8-D362-449B-94AC-DD09C187D1F7}" dt="2023-01-11T02:27:06.653" v="910"/>
          <ac:inkMkLst>
            <pc:docMk/>
            <pc:sldMk cId="1522708007" sldId="292"/>
            <ac:inkMk id="73" creationId="{3F275A9E-7DF2-A3C5-E64F-328649B49CA5}"/>
          </ac:inkMkLst>
        </pc:inkChg>
        <pc:inkChg chg="add mod">
          <ac:chgData name="Michael Kuniega" userId="999f7fd1-0dc3-4cba-81fd-6a42a8d75a98" providerId="ADAL" clId="{088505B8-D362-449B-94AC-DD09C187D1F7}" dt="2023-01-11T02:27:06.653" v="910"/>
          <ac:inkMkLst>
            <pc:docMk/>
            <pc:sldMk cId="1522708007" sldId="292"/>
            <ac:inkMk id="74" creationId="{9219544B-52A2-A95B-A024-E23903AE745F}"/>
          </ac:inkMkLst>
        </pc:inkChg>
        <pc:inkChg chg="add mod">
          <ac:chgData name="Michael Kuniega" userId="999f7fd1-0dc3-4cba-81fd-6a42a8d75a98" providerId="ADAL" clId="{088505B8-D362-449B-94AC-DD09C187D1F7}" dt="2023-01-11T02:27:06.653" v="910"/>
          <ac:inkMkLst>
            <pc:docMk/>
            <pc:sldMk cId="1522708007" sldId="292"/>
            <ac:inkMk id="75" creationId="{1C73D898-FE65-00F5-099A-DE479F5856B0}"/>
          </ac:inkMkLst>
        </pc:inkChg>
        <pc:inkChg chg="add mod">
          <ac:chgData name="Michael Kuniega" userId="999f7fd1-0dc3-4cba-81fd-6a42a8d75a98" providerId="ADAL" clId="{088505B8-D362-449B-94AC-DD09C187D1F7}" dt="2023-01-11T02:27:06.653" v="910"/>
          <ac:inkMkLst>
            <pc:docMk/>
            <pc:sldMk cId="1522708007" sldId="292"/>
            <ac:inkMk id="76" creationId="{CF22C33A-3885-FFC6-660F-6317521FA983}"/>
          </ac:inkMkLst>
        </pc:inkChg>
        <pc:inkChg chg="add mod">
          <ac:chgData name="Michael Kuniega" userId="999f7fd1-0dc3-4cba-81fd-6a42a8d75a98" providerId="ADAL" clId="{088505B8-D362-449B-94AC-DD09C187D1F7}" dt="2023-01-11T02:27:06.653" v="910"/>
          <ac:inkMkLst>
            <pc:docMk/>
            <pc:sldMk cId="1522708007" sldId="292"/>
            <ac:inkMk id="77" creationId="{5EDD4D78-E4CA-2B9D-52F6-785940B14413}"/>
          </ac:inkMkLst>
        </pc:inkChg>
        <pc:inkChg chg="add mod">
          <ac:chgData name="Michael Kuniega" userId="999f7fd1-0dc3-4cba-81fd-6a42a8d75a98" providerId="ADAL" clId="{088505B8-D362-449B-94AC-DD09C187D1F7}" dt="2023-01-11T02:27:06.653" v="910"/>
          <ac:inkMkLst>
            <pc:docMk/>
            <pc:sldMk cId="1522708007" sldId="292"/>
            <ac:inkMk id="78" creationId="{7A7ED4CA-7B43-0D22-F560-3933764AB9FF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80" creationId="{EF0E1A6A-AC4C-8DFE-59B0-2E84F1FDDF8A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81" creationId="{DA70F5DD-E79D-6290-C7FB-502B88E35670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82" creationId="{EBEA142B-66C0-809F-858A-90A8EC6284E3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83" creationId="{27A5CA8A-09EC-C7C4-D2EA-969DBA00F473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84" creationId="{149CD1AA-59E4-5C3C-C5A0-4BB0F19ACAA6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85" creationId="{762333E1-E307-0601-E90B-54FC0096C375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86" creationId="{FB70CB14-D59F-93BA-EC7E-5E193A68BA61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87" creationId="{7049E6C3-A273-988A-C0D5-695D26B283E2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88" creationId="{FAD486D5-3022-A352-0262-E883EE9E2B17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89" creationId="{AF150EB9-75BE-E1B2-FD15-482364F347CE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90" creationId="{78047D20-7215-0F04-04D0-33E02175A159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91" creationId="{EDBB8815-7FA4-F749-2D89-D490E29D0A20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92" creationId="{32070654-5580-C198-0AA7-F87BFD56CF1E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93" creationId="{E3EE68EE-ED3A-0CD4-0A2A-01DEFCA29A73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94" creationId="{958C418F-76AD-16EE-7522-A02A587686C4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95" creationId="{2B00C073-1FD2-B84E-434B-1597845689F5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96" creationId="{21782BCD-3F5E-5E42-7445-D1DC20B1058C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98" creationId="{EF29B61E-30B3-5B89-36C6-221D3AB035F1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99" creationId="{7617D518-C2DB-AA5D-8AC1-312AEA3250DE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00" creationId="{5A241B91-B083-13FF-4AD6-C3577BA1E66E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01" creationId="{5F44E8B4-A0AA-C9A9-6BF7-D8FE68A90C6B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02" creationId="{B2F3B7E4-5F6F-C886-AB3B-FCF36A168472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03" creationId="{A9E05E99-6ACA-3A94-B54A-71BEEC30DC17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04" creationId="{9D6C1C32-3795-9333-BA12-60DB4AE7FB32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05" creationId="{0F79BDF4-AD46-9AEE-C0F8-F62854DFD269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06" creationId="{E05866D9-639C-7FAD-028F-266724381CF3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07" creationId="{279C4E06-B46C-1472-AEF6-A4FA4F519276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08" creationId="{482215A9-9B34-D4AF-AF67-9F13F6C2909F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09" creationId="{B36E8339-7ADA-CBEF-D93F-89FEF824FEBE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10" creationId="{8FC6A4FD-4711-BC65-0A68-3038D568F393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11" creationId="{175D7EAD-181F-331D-6D1E-C97A68CCB656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12" creationId="{A6BC77B5-E67D-A4F6-09AA-A1FAAFFA6C80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13" creationId="{5617E7CE-650B-47D9-C7A4-5CA3F6638009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15" creationId="{38077C39-4562-55A8-C3F2-F5AB9625F04B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16" creationId="{8CC035F0-D35F-42EF-E315-DC0390A0EF9C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17" creationId="{55BA18F7-13F2-5C92-AAB4-FD08B24D2CF1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18" creationId="{DC35D122-3DAB-8E67-37A0-474A64239DEB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19" creationId="{25DB5867-0021-C79F-0BAF-A8AC5AA42FFA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20" creationId="{0BAE866A-DB09-FF91-BB07-55400EA78733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21" creationId="{5BDB616D-B7BF-32AC-9B7C-07A65D8A108E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22" creationId="{F7895BD0-0AFC-D06B-389D-ED1C8FC6E4B0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23" creationId="{D499EEB0-FF36-9D56-B9E3-B0DC7351572B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24" creationId="{F289E9F2-4874-E8C4-A561-75402ADAF470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25" creationId="{2FB4FC06-59CB-434A-710F-728C9EF74BAA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26" creationId="{CFE1011F-33A9-84DC-3347-CF827891E96E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27" creationId="{76940FB4-ED44-FFEB-E36B-D36A50EE4926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28" creationId="{99063254-E529-0063-FE31-76E8A71DD212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29" creationId="{24DB0E76-2674-379D-572C-DF836EBC8724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30" creationId="{80F4C879-F5A3-A681-1DF4-B8D2736E7035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31" creationId="{39988B4D-7437-F6EF-C40C-23EA82F1A63F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32" creationId="{EA605FA5-54A7-1173-6AA9-958C4C448F4D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33" creationId="{895656D0-1DB5-F4DE-C989-4B76EA4EB35F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34" creationId="{4F30E42A-76B4-ADA0-8CAC-96BF8FFFDF4D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35" creationId="{C3DD1AD8-1E12-6F47-8CD3-62B839111421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36" creationId="{064EA29E-63AE-DB2C-EB9C-B3BF1BA04A03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37" creationId="{8F0EBA5C-7237-D75B-5AAD-24479DE0893D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38" creationId="{77FD7536-BC61-E44F-8C8B-FB7723EDDF73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39" creationId="{4066FD5D-CDE3-824A-01C5-0BB2A9B4A117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40" creationId="{C6CEF2EA-B94B-F7DF-A32C-CAA8DD2EFF01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41" creationId="{3A41D166-4B06-07AA-5FEE-72C8E8017EE2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42" creationId="{5B358317-FAA7-6AF4-AC30-6DBDFA8E0280}"/>
          </ac:inkMkLst>
        </pc:inkChg>
        <pc:inkChg chg="add mod">
          <ac:chgData name="Michael Kuniega" userId="999f7fd1-0dc3-4cba-81fd-6a42a8d75a98" providerId="ADAL" clId="{088505B8-D362-449B-94AC-DD09C187D1F7}" dt="2023-01-11T02:27:37.839" v="975"/>
          <ac:inkMkLst>
            <pc:docMk/>
            <pc:sldMk cId="1522708007" sldId="292"/>
            <ac:inkMk id="143" creationId="{E920F427-9021-96A3-ABB6-BE94479922DF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1T01:35:32.44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10554 9703 244 0,'-4'0'93'0,"1"0"-72"0,-1 0 7 16,4 0-2-16,0 0-3 16,-3 3 1-16,3-3-2 15,0 0-2-15,0 0-10 16,0 0 2-16,0 0 2 0,0 0-10 16,0 0-1-16,0 0-3 15,0 0 0-15,0 4 4 0,3-1 2 16,4-3 4-16,1 0 4 15,6 0-4-15,-7-3 2 16,7-4-3-16,4 1 2 16,3 0-4-16,4-4 1 15,3-2-1-15,4-4 3 16,-4 0-5-16,1-3-1 16,-4-3 0-16,-4-3 2 15,-3-3 1-15,-4-4 1 16,0-3-4-16,-3 1-3 15,-1-4 2-15,-3 0 0 16,0 0-4-16,-3-3 1 16,-1-3 0-16,-3-6 2 0,0-10-6 15,-7-3 1-15,0 0-4 16,-7 3 2-16,-4 10-4 16,-3 9 1-16,0 9 4 15,-4 7 2-15,7 3 2 16,-3 9 0-16,-4 4-3 15,-3 6 2-15,7 3 1 16,-1 3 0-16,5 0 0 16,-1 19 2-16,4 13-3 15,3 15-2-15,4 7-3 16,3 6 1-16,4 6 5 16,8 29 2-16,6 12 0 15,7 7-2-15,11 25 1 16,7-4-1-16,3-12 0 0,-3-16 2 15,-3-9-3-15,-4-12-2 16,-7-17 2-16,-4-15 0 16,-3-13 1-16,-1-13 0 15,-3-18 4-15,-3-16 2 16,0-13 0-16,-8-9 1 16,-3-7-4-16,-3-2-2 15,-4-10-3-15,-8-7-1 16,-6 1-1-16,0 2 3 15,0 11 2-15,3 8 2 16,0 7-1-16,4 6 1 16,3 7-7-16,1 6 1 0,6 6-1 15,4-3 2-15,4 3-1 16,3 0-1-16,3-6 7 16,8-6 5-16,3-7 2 15,1-6 4-15,3-6-5 16,-4-4-3-16,11 1-3 15,-7-4 0-15,3 3-11 16,0 1-4-16,1-1-32 16,-5 1-11-16,-2-1-38 15,-5 4-14-15,1 3-27 16</inkml:trace>
  <inkml:trace contextRef="#ctx0" brushRef="#br0" timeOffset="449.89">11008 8494 260 0,'0'-7'99'15,"-4"4"-77"-15,1 3 20 0,3 0 6 0,0 0-8 16,0 0-1-16,-4 10-16 15,1 2-4-15,3 7-11 16,0 6 4-16,0 7 1 0,0 2-4 16,3 4-3-16,-3 6-3 15,4 4-3-15,-1 2 1 16,4-3-1-16,4-3-7 16,-8-3 0-16,5-6-17 15,6-4-7-15,-7-5-12 16,3-4-4-16,1-3-27 15,0-7-13-15,3-2-24 16</inkml:trace>
  <inkml:trace contextRef="#ctx0" brushRef="#br0" timeOffset="1111.72">11323 8616 232 0,'0'0'88'0,"0"0"-69"0,0 0 11 0,0 0-2 15,0 0-10-15,0 0 0 16,0 0 0-16,0 0 1 16,0 0-10-16,0 0 1 0,-3 4 3 15,-1 2-5-15,1 0 0 16,-8 4 0-16,4 2 0 16,0 4 2-16,0 6 1 15,-4 10-1-15,4 21-1 16,3 13 1-16,-3 4 1 15,7 5-1-15,7 7-1 16,0 16-1-16,11-1 0 16,3-5 0-16,4-10 0 15,0-7-2-15,-4-5 1 16,1-11-9-16,-1-5 0 0,-3-10 2 16,3-9 2-16,0-10-3 15,-3-6-1-15,0-10 3 16,-1-6 1-16,1-9-14 15,-4-6-4-15,-3-1-21 16,-1-6-9-16,-2 0-26 16,2-6-10-16,-6-7-46 15</inkml:trace>
  <inkml:trace contextRef="#ctx0" brushRef="#br0" timeOffset="1516">11795 8894 304 0,'3'-13'115'0,"1"10"-89"0,-4 3 3 0,0 0-2 16,0 3-5-16,3 6 4 16,1 10-3-16,-1 10-2 15,-3 5-11-15,0 7 2 0,0-3 2 16,-3 0-3-16,-4 3 1 0,0 9-5 16,0 7 1-16,-8 3-7 15,5-3-1-15,-1-4 0 16,0-9 2-16,4-6-6 15,-7-6-1-15,7-7-7 16,4-6 0-16,-8-4-14 16,4-5-3-16,-4-7-20 15,1-9-9-15,-1-10-51 16,7-9-59 0,-6-10 53-16</inkml:trace>
  <inkml:trace contextRef="#ctx0" brushRef="#br0" timeOffset="1802.55">11515 9061 316 0,'3'0'118'0,"-3"0"-92"0,7 3 19 0,-3 0 2 16,6 3-10-16,5 4 1 15,6 2-13-15,7 4-3 16,8 6-13-16,6 6-3 0,-3 13 0 15,0 16-3-15,0 9-2 16,-3 0 0-16,-5-6 1 16,1-6-3-16,0-4 0 15,-3-6-10-15,-5-6-5 16,-2-6-17-16,-1-10-6 16,-10-10-15-16,3-12-6 15,-7-6-64-15,0-10-54 16,-3-15 69-16</inkml:trace>
  <inkml:trace contextRef="#ctx0" brushRef="#br0" timeOffset="2162.77">11982 8569 332 0,'4'0'126'0,"3"6"-98"0,14 4 10 0,-10-1-3 16,10 7-11-16,11 6-2 15,7 10-1-15,4 12-1 16,-1 16-11-16,-3 9 6 0,-3-3 4 16,-8 0 1-16,-3 0 3 15,-7-3-4-15,-4 0 0 16,-4 4-8-16,-3-1-2 15,-3-6-3-15,-4-7-1 16,-4-6-6-16,-3-6 1 16,-7-6-11-16,-4-3-5 15,-3-7-10-15,-4-3-4 16,4-3-10-16,3-7-5 16,4 1-22-16,11-4-9 15</inkml:trace>
  <inkml:trace contextRef="#ctx0" brushRef="#br0" timeOffset="4746.51">12964 8976 272 0,'-10'9'101'0,"6"-6"-78"0,4 0 20 16,0-3 2-16,0 0-19 15,0 0-4-15,0 0-3 16,0 0 2-16,7-3-11 16,4 0 8-16,3-3 2 0,7-1 1 15,-3 1-1-15,7 0-6 16,3-4-4-16,8 1-3 16,-4-1-2-16,-1 1-3 15,1 0-2-15,-3 2 1 0,-4 1 1 16,-4 3-17-1,-7 3-6-15,0 0-17 0,-3 6-4 16,-4 4-12-16,0 2-7 16,-4 1-61-1,1 3-50-15,3-1 68 16</inkml:trace>
  <inkml:trace contextRef="#ctx0" brushRef="#br0" timeOffset="4991.2">13064 9243 316 0,'10'-3'118'16,"1"3"-92"-16,7-6 13 0,-8 6 0 0,8-3-10 16,3 0-2-16,4-4-13 15,3 1-4-15,1 0-6 16,-1-1-3-16,-3-2 2 0,0-1-15 15,3 4-7-15,0 0-23 16,4 0-9-16,0-1-37 16,4 1-16-16,3 3-9 15</inkml:trace>
  <inkml:trace contextRef="#ctx0" brushRef="#br0" timeOffset="5557.64">14194 8487 252 0,'0'-12'93'0,"-3"8"-72"0,-1-2 20 15,1 6 4-15,3-3-6 16,-4 0 0-16,1 3-5 16,3 0-1-16,-8 3-18 15,5 6-5-15,-11 7 1 0,3 6 2 16,0 7 2-16,1 5 0 16,3 10 4-16,-4 29-5 15,8 18 2-15,3 4-5 0,3-1 1 16,8 23-5-1,6-4 1-15,5-15-5 0,3-13 0 16,-1-9-1-16,-2-13-2 16,-1-10-2-16,0-9 1 15,0-9-1-15,4-10 0 16,0-9-18-16,3-7-9 16,1-6-23-16,3-6-7 15,0-3-26-15,-1 0-12 16,1-7-44-1</inkml:trace>
  <inkml:trace contextRef="#ctx0" brushRef="#br0" timeOffset="6292.42">14379 8878 344 0,'-11'-10'129'0,"7"7"-100"0,4-6 9 0,0 6-3 16,0-4-9-16,0-2 2 15,4-1-12-15,7 1-4 16,-4 0-7-16,10-4-2 0,12 4 1 16,-1-1-2-16,11 1 1 15,0 2 2-15,4 7 4 16,-4 3 5-16,-4 7 1 16,-7 6-2-16,-3 6 2 15,-3 3 3-15,-5 6 3 16,-6 4-2-16,-4 0 0 15,0-1-6-15,-3 1-3 16,-4-7-1-16,0-2-1 0,-4-4-4 16,-3-7-1-1,0 1-1-15,0-3-2 16,3-4 1-16,4 1-1 16,-7-4-3-16,7 0 2 15,7 1-8-15,-7-1-2 0,7 0 4 16,4 4 1-16,0-1 1 15,3 1 1-15,0-1 3 16,4 4 0-16,-1 2 1 16,5 1 0-16,-5 3 0 15,1 0 2-15,-4 0 3 16,-3 0 2-16,-8 0 3 16,-3 3 4-16,-3 0-6 15,-8 0-2-15,-3 0-3 16,0-3 0-16,-4 0-2 15,-3 0-1-15,-4-4-4 0,0 1 0 16,0 0-5 0,4-4 1-16,0-2-7 0,7-1-3 15,3-2-26-15,8-1-9 16,3-3-12-16,7-3-5 16,10-6-5-16,-6-7-4 15,10-3-62 1</inkml:trace>
  <inkml:trace contextRef="#ctx0" brushRef="#br0" timeOffset="6772.8">15357 9023 308 0,'0'-13'115'0,"0"13"-89"0,0 0 16 0,0 0 2 16,0 0-9-16,-4 3 2 16,4 7-8-16,0 2-1 15,0 4-15-15,0 0 1 16,-3 3 2-16,-1 3-6 0,1 3-1 16,-1 3-5-16,-3 4-1 15,4 3-3-15,-8 2-1 16,4 4-1-16,0 0-2 15,0-3-8-15,0-6-3 16,-1-4-1-16,1-6 0 16,0-6-11-16,0-4-5 15,4-5-19-15,-1-7-7 16,1-10-62 0,3-6-58-16,-8-6 61 0</inkml:trace>
  <inkml:trace contextRef="#ctx0" brushRef="#br0" timeOffset="7046.11">15158 9061 348 0,'4'0'129'0,"3"3"-100"0,0 6 22 15,-3-2 5-15,3 2-12 16,3 4-2-16,5 2-12 15,-1 4-6-15,0 3-14 0,0 3-4 16,7 7 0-16,-3 3-3 0,10 6-2 16,4 3-7-16,4-3-1 15,3-4-19-15,0-2-8 16,0-7-18-16,-4-5-7 16,-3-8-23-16,0-5-9 15,0-10-48 1</inkml:trace>
  <inkml:trace contextRef="#ctx0" brushRef="#br0" timeOffset="7689.24">15786 9228 256 0,'0'0'96'0,"-4"3"-75"0,8 3 21 0,-4-6 3 0,3 3-8 16,1 0 1-16,3 0-7 15,4 1 1-15,10-4-18 16,-10 0 1-16,17 0 1 0,4 0-2 16,3-4 0-16,4 1-6 15,0 3-3-15,-3 0-2 16,-1 0-3-16,1 0-6 16,-12 0-4-16,5-3-21 15,-12 3-10-15,1-3-25 16,0 0-10-16,0-3-70 15</inkml:trace>
  <inkml:trace contextRef="#ctx0" brushRef="#br0" timeOffset="8226.29">16236 8752 300 0,'0'-10'112'0,"3"4"-87"0,1 0 11 0,-4 3 0 0,11-4-11 15,-8 1 0-15,11 3-8 16,4 0-2-16,3 0-9 15,4 3 3-15,11 0 1 0,-1 3 6 16,4 6 2-16,-3 4-1 16,-5 3 0-16,1 9-1 15,-14 6 3-15,0 10-7 16,-8 3-2-16,-3 0-5 16,-7-3-2-16,0 4-1 15,-10-8-2-15,-1 1 3 16,-3-3 0-16,3-1-1 15,4 1-2-15,-7 0 3 16,11-4 2-16,3-2-2 16,3-4-2-16,11-6 0 0,-3-4-1 15,7-8 0-15,6-7 2 16,1-3-1-16,4-4 2 16,-8-2-2-16,11-4-1 15,-4 4-2-15,4-4 1 16,4 4-21-16,-1-1-10 15,0 1-22-15,-3-1-8 16,-3 1-16-16,-12-1-4 16,5 1-61-1</inkml:trace>
  <inkml:trace contextRef="#ctx0" brushRef="#br0" timeOffset="14111.9">17278 8957 396 0,'-3'0'0'0,"3"0"15"0,0 0 7 15,0 0 5-15,0-3 1 16,0-1 0-16,0 1 0 16,0 3-15-16,0 0 8 0,0 0 5 15,0 0 1-15,0 0 2 16,-4 10-10-16,0 5-1 15,-3 7-7-15,0 1-1 16,0-1-4-16,0 3 1 16,0 0-4-16,0 0 0 15,0-3-1-15,0 0-2 16,0-3 1-16,0 0-1 16,-1 0 0-16,1-3 0 0,4-4-3 15,-4-2 2-15,3-1-8 16,1-2-2-16,3-1-10 15,0-6-4-15,-4 0-17 16,1-3-6-16,-1-4-15 16,4-2-3-16,0-1-74 15</inkml:trace>
  <inkml:trace contextRef="#ctx0" brushRef="#br0" timeOffset="14501.16">17115 9010 272 0,'0'0'104'0,"0"0"-81"0,0 0 7 0,0 0-3 15,0 0-6-15,0 0 2 16,4 3 2-16,3 1 2 15,-4 2-14-15,4 3 3 0,4 1 2 16,0 5-2-16,3 1 3 16,0 0-6-16,0 3-3 15,0 0-5-15,4 0-4 16,3 0 0-16,1-1 1 16,-1-2-3-16,4 0 0 0,-4-3 3 15,-3-4 1 1,-1 0-1-16,-3-2-2 0,-3-4 1 15,3 0-1-15,-10 0-18 16,-1-3-5-16,-3 0-29 16,-3 0-11-16,-1-3-42 15,-6 0-18-15,6 3 12 16</inkml:trace>
  <inkml:trace contextRef="#ctx0" brushRef="#br0" timeOffset="15074.47">17299 8638 296 0,'-7'0'110'0,"4"4"-86"0,-1-1 11 0,4-3 1 16,0 0-11-16,0 0 0 15,0 0-10-15,0 0-4 16,0 0-6-16,0 0-6 0,0 3 0 16,4-3 3-16,3 0 1 0,7 0 1 15,0 0 2 1,4-3-1-16,3 3 2 0,0 0 2 15,-3-3 2-15,0 3 3 16,0 0 2-16,-4 3 4 16,3 0 2-16,-9 3 2 15,-1 4 2-15,-4 2-10 16,-3 1-2-16,-3 3-8 16,-4 3-2-16,-1-1 0 15,1 1 0-15,0 0 0 16,4 0 0-16,-1 0-2 15,4-3-2-15,0 0-2 16,4-1 1-16,3-2-1 16,3-1 0-16,-2-2 2 15,6-4 2-15,0-3-1 0,4-3-1 16,-4-3-6-16,0 0-4 16,4 0-14-16,-4-3-5 15,0-1-23-15,-3-2-6 16,-1-1-19-16,5 1-4 15,-5 0-68 1</inkml:trace>
  <inkml:trace contextRef="#ctx0" brushRef="#br0" timeOffset="15451.54">17675 8440 308 0,'11'13'115'0,"-4"-1"-89"0,7 10 19 16,-7-9 1-16,7 3-2 16,11 6 3-16,7 3-6 15,3 0-3-15,4 3-21 16,-3 4 5-16,-1 6 5 0,-6 9-4 15,-5 10-1-15,-6 3-6 16,-7-4 0-16,-4-2-9 16,-7-1-2-16,-4-9-3 15,-3-6-2-15,-3-3 1 16,-5-4-1-16,-2-5-9 0,3-1-2 16,-1-6-18-16,1 0-9 15,4-7-24-15,-1 1-9 16,4-4-52-16,7 7-97 31</inkml:trace>
  <inkml:trace contextRef="#ctx0" brushRef="#br0" timeOffset="18754.43">18451 8301 212 0,'0'-3'82'0,"0"3"-64"0,-3 0 13 0,3 0 1 16,0 3-8-16,0-3 0 15,-11 4-4-15,8-1-1 16,-5 3-10-16,1 0 3 0,-3 13 4 16,3-3 1-16,0 19 1 15,-8-7 2-15,5 16 0 16,3-6-5-16,-4 19-1 15,0 34-2-15,11 3 0 16,0-5-2-16,0-11 1 16,8-8-2-16,2-4 0 0,4-13-3 15,8-5 1-15,-5-4-4 16,5-6 0 0,2-4 1-16,1-5 0 0,-4-7-2 15,1-7-2 1,-5-2 3-16,1-4 0 0,-4-5-1 15,1-1 1-15,-5-3-11 16,-3 0-2-16,0-3-28 16,-3 3-13-16,-1 0-26 15,-3-4-10-15,0 1-54 16</inkml:trace>
  <inkml:trace contextRef="#ctx0" brushRef="#br0" timeOffset="20015.03">18664 8607 216 0,'0'-6'82'0,"0"6"-64"0,0 0 13 0,0 0 1 16,0 0-4-16,0 0 1 16,0 0-3-16,0 0-1 15,0 0-14-15,0 0 4 0,0 0 5 16,0 0 0-16,0 6 3 16,0-3-2-16,0 10 2 0,0-1-7 15,0 10 1-15,0-6-10 16,-4 12-2-16,4-2-3 15,0 5-2-15,0-2 1 16,0-1-1-16,0-3-3 16,0-3 2-16,0-3 3 15,4-3 1-15,0-4 1 16,3-2 0-16,3-4 2 16,1-3 1-16,0-3-1 15,6-3-1-15,-3 0-6 16,8 0 1-16,-5 0 0 15,1 0 2-15,-4-1-14 16,0 1-7-16,-3 0-17 16,0 0-7-16,-1 0-8 0,-3 0-1 15,1-1-16-15,-5-2-7 16,1 3-39 0</inkml:trace>
  <inkml:trace contextRef="#ctx0" brushRef="#br0" timeOffset="20405.82">18855 8695 288 0,'0'-9'110'0,"0"9"-86"0,0-3 13 0,0 3 0 0,0 0-7 16,0 0 0-16,0 0-6 16,0 0-3-16,4 6-11 15,-1-3 5-15,5 10 2 0,-1-4-7 16,3 16-1-16,4-3-5 16,1 22-3-16,-1-9-3 15,7 9 1-15,-10-6 1 16,6 0 2-16,-2-4-1 15,-1-2-1-15,-4-7 1 16,1-3-1-16,-4-3-3 16,0-3 2-16,0-4-12 15,-3 1-7-15,-1-3-20 0,-3-4-10 16,0 0-24-16,-3-6-11 16,3 0-42-1</inkml:trace>
  <inkml:trace contextRef="#ctx0" brushRef="#br0" timeOffset="20749.59">19057 8525 256 0,'18'19'96'0,"-18"-19"-75"0,21 25 14 0,-17-19 3 0,3 7 0 15,0-3 4-15,14 8-6 16,-10-2-1-16,14 9-20 16,-7-3 4-16,6 19 2 0,-2-9 2 15,-1 18 1-15,-3-9-5 16,-8 10 1-16,1-10-11 16,-11 9-5-16,0-9-3 15,-11 6 1-15,1-6-3 16,-5 10-2-16,5-10-9 15,-4 3-3-15,3-10-8 16,0-2-2-16,4-7-31 16,4-6-14-16,-1-3-36 15,18-13-13-15,-10-3-1 16</inkml:trace>
  <inkml:trace contextRef="#ctx0" brushRef="#br0" timeOffset="21408.36">20174 8642 220 0,'0'-13'82'0,"0"13"-64"0,0-6 15 0,0 6 2 15,0 0-5-15,0 0 2 16,0 0-3-16,0 0 2 15,4 3-17-15,-1-3 10 0,8 9 5 16,-11-2-2-16,10 12-1 16,-3-4-6-16,4 14 0 15,0-4-9-15,3 19-4 16,-7-9-4-16,4 9 0 16,-1-7-2-16,1 1 2 15,3-6-4-15,-7 2 0 16,0-8 1-16,0-1 2 15,0-6-3-15,-3-3 0 0,-1-1 3 16,1-2 3-16,0-4-4 16,-4-2-1-16,0-1-22 15,0-3-10-15,0-3-22 16,-4 0-8-16,0 0-22 16,-3-6-10-16,0 3-29 15</inkml:trace>
  <inkml:trace contextRef="#ctx0" brushRef="#br0" timeOffset="21845.12">20061 8894 304 0,'0'0'112'0,"0"0"-87"0,0 0 9 0,0 0-1 16,0 0-4-16,0 0 3 16,0 0-4-16,0 0-3 15,0 0-13-15,0 0 1 0,3 0 3 16,1 0-2-16,3 0 0 16,0 0-4-16,7-4-1 15,-3 1-3-15,21-3 1 16,-15 3-4-16,29-3 0 15,-10 2-1-15,10 1 1 16,-7 0-2-16,3 3-1 16,-3 0-2-16,-3 0 1 0,-4 0 1 15,0 0 2-15,-8 0-1 16,1 0 2-16,-7 0-2 16,0 0-1-16,-4 0 3 15,-3 0 0-15,-1 0-15 16,-3 0-6-16,-3 0-33 15,3 3-13-15,-7 0-32 16,3 7-15-16,-3-4-26 16</inkml:trace>
  <inkml:trace contextRef="#ctx0" brushRef="#br0" timeOffset="24863.46">21110 8156 212 0,'7'-3'82'0,"-7"3"-64"0,-7 0 13 0,7 0 1 15,0 0-11-15,0 0 1 16,-4 3-7-16,1 1-1 16,-4 5-8-16,3-3 5 0,-3 10 4 15,0-3 2-15,0 18-1 16,0-6-4-16,-4 29-2 15,4-10-4-15,0 19-1 16,0-13-1-16,3 23 2 16,1-13-1-16,3 22 0 15,0-19-3-15,3 3 1 16,1-13-2-16,3 1 2 16,0-13-2-16,4 0 2 15,-1-10-2-15,4-9 2 16,1-3-2-16,-1-3 2 0,0-3-13 15,0-4-6-15,-3-3-18 16,-1-2-8-16,1-1-53 16,-7-6-24-16,3 3 14 15</inkml:trace>
  <inkml:trace contextRef="#ctx0" brushRef="#br0" timeOffset="25462.85">21397 8399 272 0,'0'-13'104'0,"0"13"-81"0,0-3 14 0,0 3 1 16,0 0-11-16,0 0-3 15,0 3-8-15,0 1-2 16,-7 14-8-16,0-2-2 0,-4 13 0 16,0-4-5-16,-3 3-1 15,4-3-2-15,-5 1 3 16,5-4 0-16,3-3 1 16,0-4-3-16,3 1 2 15,1-3-1-15,6-4 0 0,-3 1 2 16,11-4 0-16,-1 0 0 15,8-3 2-15,3 0-1 16,1-3-1-16,-1 0-2 16,4 0 1-16,-1 0 1 15,1 4 2-15,-3-1-1 16,6 3-1-16,-7 0 5 16,8 4 4-16,-8-4 4 15,0 4 2-15,-3-1 5 16,-4 0 4-16,-3 1 3 15,-4 2 3-15,-4-2-7 0,-6 6-4 16,-1-4-9 0,-6 7-2-16,-1-3-4 15,-7 6-3-15,4-6-3 0,-4 3 1 16,1-4-10-16,-8 1-3 16,3-3-6-16,-2-4-3 15,2-2-7-15,5-7-4 16,-8 0-17-16,7-10-5 15,7 1-21-15,11-10-6 16,-7 3-38 0</inkml:trace>
  <inkml:trace contextRef="#ctx0" brushRef="#br0" timeOffset="25755.97">21450 8342 304 0,'-11'0'112'0,"11"0"-87"0,0 0 7 16,0 0-5-16,0 3-9 16,4 4 0-16,-1-1-2 15,1-3 3-15,7 4-11 16,-8-4 0-16,8 0 2 0,7-3-6 15,3-3 0-15,7 0 0 16,4-4 0-16,4 4-22 16,-1 0-8-16,4 3-27 0,-4 3-11 15,1 7-76 1</inkml:trace>
  <inkml:trace contextRef="#ctx0" brushRef="#br0" timeOffset="26167.37">22063 8453 248 0,'-3'-22'93'0,"3"22"-72"0,-4-7 11 15,4 7 1-15,0 0-12 16,0 0 1-16,0 0-4 16,0 0 0-16,0 10-9 15,0-1 6-15,0 16 2 0,0-6-7 16,0 13-1-16,0-4-3 15,4 10 1-15,-4-7-4 16,3 10 0-16,-3-6-1 16,4 12-2-16,-1-6 1 15,4 3-1-15,1-9-16 16,2-4-6-16,-6-2-9 0,3-7-1 16,-4-3-12-16,1-10-2 15,-1 1-74 1</inkml:trace>
  <inkml:trace contextRef="#ctx0" brushRef="#br0" timeOffset="26401.06">21989 8701 276 0,'10'-3'104'0,"-10"3"-81"0,18-6 5 0,-18 6-2 0,11-3-13 15,-4 0 0-15,14 0-7 16,-3-1-2-16,17-2-2 16,-6 3-6-16,10-3 0 0,-7 3-20 15,7-4-7-15,-8 4-44 16,1 0-16-16,-3 0-6 16</inkml:trace>
  <inkml:trace contextRef="#ctx0" brushRef="#br0" timeOffset="26784.01">22506 8345 268 0,'0'-3'101'0,"0"3"-78"0,0 0 11 0,0 0 1 16,0 7-4-16,-3 2 2 16,3 7-10-16,0 6-1 15,-4 0-13-15,4-6-1 0,-3 9-1 16,-1-3-1-16,4 3 1 16,0-3-6-16,0 0-1 15,0-3 0-15,0 0 2 16,0-3-3-16,4 0 0 0,-1-4-1 15,4-2 0-15,-3-1 4 16,6-3 1-16,1-2-1 16,3-4-2-16,0 0-4 15,4-4 0-15,-4 1-20 16,4 0-9-16,0 0-19 16,0-3-5-16,-4-1-77 15</inkml:trace>
  <inkml:trace contextRef="#ctx0" brushRef="#br0" timeOffset="27142.59">22797 8238 272 0,'4'-3'101'0,"-4"3"-78"0,0 0 13 0,0 0 2 16,0 3 0-16,3 4 2 16,1 2-11-16,-1 7-3 15,1 6-15-15,-1 9 0 0,1 1 0 16,-1-4-6-16,1 13-1 16,3-6-2-16,-7 6-2 15,3-7-2-15,1 4 1 16,0-6 1-16,-1 2 2 0,1 11-8 15,3-17-3-15,-7-3-11 16,3 0-2-16,-3-6-9 16,4-3-1-16,-1 0-2 15,1-10 1-15,-1 0-31 16,1-9-10-16,3 0-35 16</inkml:trace>
  <inkml:trace contextRef="#ctx0" brushRef="#br0" timeOffset="27475.53">23205 8421 288 0,'0'3'110'0,"0"0"-86"0,0 4 16 0,0-7 0 15,0 9-9-15,-8-3-1 16,1 13-8-16,4-3-1 16,-4 9-12-16,-4-6 3 0,-3 10 4 15,3-7-8-15,-6 9-4 16,2-6-3-16,1 7-1 16,0-7 0-16,3 3 0 15,-3-2-9-15,4-4-2 16,3-3-12-16,-1-4-3 15,1 1-13-15,4-7-5 16,-1 1-9-16,4-10-5 0,0 0-65 16</inkml:trace>
  <inkml:trace contextRef="#ctx0" brushRef="#br0" timeOffset="27759.44">23027 8531 256 0,'0'3'96'0,"0"-3"-75"0,0 10 21 16,0-10 3-16,0 9-3 0,0-2 1 15,4 5-6 1,-1-2 0-16,5 6-21 0,6 2 0 0,-4-2-2 16,1-3-5-16,7 6-1 15,7 3-2-15,-1 0-1 16,-2-3-6-16,-1 0 1 15,0-1-13-15,-10-5-7 16,-1-3-14-16,1-1-3 16,0 0-5-16,-4-2-2 15,-7-1-15-15,0-6-5 16,-7 0-56 0</inkml:trace>
  <inkml:trace contextRef="#ctx0" brushRef="#br0" timeOffset="28512.43">22591 8673 148 0,'0'0'55'0,"0"0"-43"0,-3 3 16 0,3-3 5 0,0 0-1 16,0 0 1-16,0 0-3 15,0 0 1-15,0 0-17 16,0 0 5-16,0 0 4 0,0 0 1 16,0 0 3-16,0 0-4 15,0 0-2-15,0 0-7 16,0 0-1-16,0 0 3 15,0 0 4-15,0 0-1 16,3 3 0-16,-3 1-4 16,7-4-1-16,-3 0-2 15,7 0 0-15,-1 0 2 16,8-4 2-16,-4 4-12 16,7-3-1-16,-3 3-3 0,11-3 0 15,-8 0 0 1,0 0 2-16,-3 0 1 0,0 0 3 15,-4-1-5-15,-4 1-1 16,1 0-16-16,0 3-4 16,-4 0-23-16,0 0-10 15,-7 0-32-15,0 0-11 16,0 0-50 0</inkml:trace>
  <inkml:trace contextRef="#ctx0" brushRef="#br0" timeOffset="29288.75">23293 8081 240 0,'4'-3'90'0,"-4"3"-70"0,7 3 19 16,-7-3 5-16,7 6-5 15,0 0 1-15,7 7-7 16,0-4 0-16,8 10-19 16,-5-3 7-16,15 16 3 0,-14-7 5 15,25 41 2-15,-12-16-3 16,8 17 0-16,-7-14-3 16,-7 10 2-16,-4-12-6 15,-10 24-1-15,-4-15-11 16,-10 9-3-16,-1-15-4 0,-7-1-2 15,1-12-2-15,-4-3 1 16,3-6-8-16,-3-4-4 16,3-6-11-16,-3-3-3 15,3-3-7-15,1-4-4 16,-1-2-21-16,4-4-8 16,0 0-26-16,7-6-9 15,0 0-33 1</inkml:trace>
  <inkml:trace contextRef="#ctx0" brushRef="#br0" timeOffset="30025.44">24165 8068 208 0,'7'-16'79'0,"-7"16"-61"0,11-15 10 0,-11 15 3 0,0-7-6 16,0 1 3-16,0 0-1 15,0 0 3-15,0-1-16 16,0 4 10-16,0 0 3 0,0 0-3 15,-11 6-2-15,4 0-4 16,-3 16 1-16,-1-3-1 16,-3 12 0-16,-4-6-3 15,0 19-1-15,4-6-4 16,0 40 1-16,0-15-4 16,7 16 1-16,0-13-1 15,7 9 1-15,0-12-4 16,14 13-1-16,-4-17-3 15,19 4-1-15,-8-13 3 0,11-2 1 16,-4-8-4-16,1-8 1 16,-5-4-16-16,1-6-6 15,-3-3-18-15,-5-7-7 16,-3-6-22-16,1-12-6 16,-5 2-77-1</inkml:trace>
  <inkml:trace contextRef="#ctx0" brushRef="#br0" timeOffset="30912.1">24442 8201 248 0,'-4'0'93'0,"4"0"-72"0,-3-4 18 0,3 4 3 16,0 0-5-16,0 0 1 15,-4 0-8-15,0 0-4 16,4 0-14-16,0 0-1 0,0-3 2 15,0 3-1-15,8-3 1 16,-5 3-3-16,15 0-1 16,0 0-1-16,3 0 0 15,0 0 0-15,11 6 2 0,-7-2 1 16,7 5 3 0,-4-3 2-16,-10 4 2 15,-1-1 1-15,1 4 1 0,-11-4-7 16,-7 10-3-16,0-3-5 15,-14 9-2-15,3-3-1 16,-6 3-2-16,-1-3 1 16,0 0-1-16,4-3 0 15,0-3 0-15,7 0-5 16,-7-4 1-16,7 1-5 16,3 0 1-16,1-1-1 15,10 4 1-15,-4-3 5 16,15 2 1-16,-4-2 2 15,11 3 0-15,-4 0-3 16,4-1 2-16,-4-2 3 0,4 3 1 16,-11-4 3-16,4 1 3 15,-4-1 5-15,-3 1 1 16,-1-4-2-16,-6 1 0 16,-1-1-5-16,-6 4 0 15,-1-4-5-15,-17 4-2 16,3-4 0-16,-17 4-1 15,3 0-9-15,-3-1-2 16,3-2-5-16,7-1-1 16,-3 1-8-16,6-4-2 15,5 0-23-15,6-6-10 16,0 0 1-16,11-6 0 0,0 3-13 16,14-10-4-1,1 4-49-15</inkml:trace>
  <inkml:trace contextRef="#ctx0" brushRef="#br0" timeOffset="31497.6">25168 8506 248 0,'-7'3'93'0,"7"-3"-72"0,-7 3 16 15,7-3 4-15,0 0-11 16,0 0 0-16,0 0-8 16,0 0-4-16,0 4-10 15,0-1 10-15,7 0 5 0,0 0-3 16,11 3 1-16,-4-3-3 16,7 4 0-16,1-4-5 15,3 0-3-15,-11 0-5 16,11-3-4-16,-4 0 2 15,7-3 0-15,-3 0-4 16,3-3-1-16,-3 2-26 16,0 1-11-16,-4 0-27 0,4-3-10 15,-11 3-79 1</inkml:trace>
  <inkml:trace contextRef="#ctx0" brushRef="#br0" timeOffset="32188.12">25796 8046 264 0,'0'-3'99'0,"0"3"-77"0,0 0 13 0,0 0 1 15,0 0-2-15,0 0 5 16,0 6-9-16,0 1-1 16,-7 5-16-16,3-2 3 0,0 5 4 15,1-2-5-15,-1 6 2 16,1-3-8-16,-4 3-3 16,3-4-3-16,1 7-3 15,-1-3 1-15,4 3-1 16,0-6-3-16,4 3 0 0,-1-3 2 15,8 0 2 1,3-1 0-16,4-5 2 0,-1-4-2 16,1-6-1-16,-4 0-2 15,8-3 1-15,-5 3-4 16,5-3-1-16,-5 0-17 16,1-1-8-16,-4 1-16 15,4 0-9-15,-11 0-24 16,4 0-10-16,3 0-29 15</inkml:trace>
  <inkml:trace contextRef="#ctx0" brushRef="#br0" timeOffset="32550">25980 8002 320 0,'4'-6'121'0,"-4"6"-95"0,-4 3 9 0,4-3-1 15,0 6-5-15,0-3 3 16,4 13-6-16,-1-3-4 16,4 12-12-16,4 13-2 0,-4-10-1 15,-4-3-6-15,5 19 0 16,2 23-1-16,1-17 0 0,-4-9 0 15,4 6 2-15,-1-9-1 16,4 3-1-16,-3-6-2 16,3-1 1-1,-3-5-17-15,-1-4-5 0,1-3-13 16,-4-3-5-16,0-3-9 16,0-4-4-16,0-2-52 15,0-7-54 1,8-6 53-16</inkml:trace>
  <inkml:trace contextRef="#ctx0" brushRef="#br0" timeOffset="32886.18">26487 8248 336 0,'3'0'126'0,"-3"0"-98"0,4 3 14 0,-4-3 2 16,0 6-7-16,0 1 0 16,-4 5-12-16,-3 7-2 15,-3 6-14-15,-4 10-1 0,-1-4-1 16,5-5-1-16,-4 8-1 16,-4 10-3-16,7-15 1 15,1-4-2-15,-1 0-1 16,4-6 1-16,0 0-1 0,0-3-9 15,0-1-4-15,3-2-7 16,0-3-2-16,1-4-17 16,-1-3-5-16,4-3-15 15,0-3-5-15,0 3-82 16</inkml:trace>
  <inkml:trace contextRef="#ctx0" brushRef="#br0" timeOffset="33181.18">26324 8273 288 0,'0'3'110'0,"0"3"-86"0,0 4 20 0,0-4 5 16,0 4-9-16,3 2 1 16,4 4-6-16,1 3 1 15,2 6-20-15,1 3 2 0,3 7 0 16,7 0-13-16,4-4-2 15,7 1 7-15,-11-10 4 16,0-6-8-16,18 3-4 16,0-1-1-16,-10-2 1 15,-4-3-12-15,-4-4-3 16,4 1-21-16,-11-4-7 16,0-3-15-16,-3-3-2 15,-4-6-42-15,0-4-18 16,-11-9-3-1</inkml:trace>
  <inkml:trace contextRef="#ctx0" brushRef="#br0" timeOffset="33511.61">26646 7851 292 0,'22'0'110'0,"-5"12"-86"0,12 14 27 16,-19-7 5-16,5 12-4 0,2 10 2 16,8 3-6-16,7 3-3 15,-4-9-24-15,-3-6-6 0,14 28-1 16,7 25-6-16,-7-10 0 16,-7-5-4-16,-11-11-3 15,-6-5 0-15,-8-7 1 16,-7-3-14-16,-7 0-5 15,-4 1-9-15,-3-1-1 16,-4-3-8-16,0-4-3 16,1-2-6-16,-1-7 0 15,4-2-16-15,3-7-4 16,0-7-74 0</inkml:trace>
  <inkml:trace contextRef="#ctx0" brushRef="#br0" timeOffset="35762.68">13354 11430 272 0,'-3'0'104'0,"-1"0"-81"16,4-3 12-16,0 3 0 0,0 0-8 15,0 0 1-15,0 0-6 16,0 0-2-16,0 0-11 16,0 6 6-16,4-3 4 0,-1 0-1 15,4 0-1-15,4-3-3 16,0 0-1-16,6 0-7 16,5-3-2-16,2 0-2 15,8-3 1-15,-3-1-2 0,3 1 2 16,-1 0-2-1,1 0 2-15,-3 2-7 16,-5 1 1-16,-2 3-19 16,-5 0-8-16,-2 3-13 0,-5 4-6 15,1-1-22-15,-8 3-10 16,1 1-47 0</inkml:trace>
  <inkml:trace contextRef="#ctx0" brushRef="#br0" timeOffset="36007.58">13443 11776 280 0,'0'16'107'0,"3"-7"-83"0,4 1 15 16,-3-4 1-16,7-3-7 15,3 1 3-15,11-4-9 16,-1-4-4-16,8-2-13 15,4-3-2-15,3-1 2 0,-7 1-8 16,3-1-1-16,-7 1-25 16,1 3-12-16,-1 2-39 15,4 4-14-15,4 10-49 16</inkml:trace>
  <inkml:trace contextRef="#ctx0" brushRef="#br0" timeOffset="37668.44">14581 10976 248 0,'0'-3'93'15,"0"3"-72"-15,0 3 3 0,0-3-5 0,0 0-4 16,3 3 1-16,1 4 11 16,3-1 5-16,3 6-16 15,1 4 6-15,3 6 5 0,0 3-6 16,-3 7 0-16,3 12-6 16,-7 13-1-16,4 9-6 15,0-3-3-15,-4-3 0 16,0-7-1-16,-4-2 2 15,4-7 3-15,1-6-6 16,-5-7-4-16,1-6 0 0,-1-6 2 16,4-3-5-1,-7-3 1-15,0-4-10 0,4-6-4 16,-1-6-20-16,1-6-6 16,-1-4-27-16,1-3-8 15,3-3-53 1</inkml:trace>
  <inkml:trace contextRef="#ctx0" brushRef="#br0" timeOffset="38194.71">14875 11020 264 0,'7'-6'99'0,"-4"0"-77"0,5-1 11 0,-5 1 0 0,1-3-5 16,3-4 1-16,3-3-5 16,5-3-1-16,-1 0-12 15,7 4 0-15,4 2 0 0,3 4-2 16,1 5 2-16,2 11 5 16,1 5 4-16,-7 4 1 15,-4 6-1-15,-3 3 1 16,-4 4-1-16,-3 2-7 15,-8 7 0-15,-3 6-6 16,-7 13 1-16,-7 9-7 16,-4 0-1-16,1-6 0 15,-5-6 2-15,5-7 1 16,3-9 1-16,-4-4-2 0,7-9-2 16,4-2 1-16,7-5-1 15,4-2-3-15,3-3 0 16,3-4 2-16,12 1 2 15,-1-4 0-15,4-3-1 16,0-3 1-16,-1 0 1 16,-2-3-1-16,2 0 2 15,1 0-2-15,0 0 2 16,3-1-18-16,-3 1-4 16,0 0-11-16,0 0-2 15,0 0-22-15,-4 3-8 16,-3 0-22-16,-4 0-8 0,0 0-40 31</inkml:trace>
  <inkml:trace contextRef="#ctx0" brushRef="#br0" timeOffset="38356.78">15768 11263 288 0,'0'-13'107'0,"0"13"-83"0,0 0 15 0,0 0 3 16</inkml:trace>
  <inkml:trace contextRef="#ctx0" brushRef="#br0" timeOffset="38553.71">15765 11266 559 0,'-4'25'40'15,"0"3"-20"-15,1 7-4 0,-1 3 0 16,1-3-4-16,-1 2-2 15,-3 1-1-15,0-3-1 16,4 0-4-16,-8-1-3 16,4-2 0-16,0-4-1 15,3-6-11-15,1-3-5 16,-1-3-12-16,1-7-5 16,-1-3-20-16,0-6-8 15,1-6-34-15,-1-3-13 16,4-1 1-1</inkml:trace>
  <inkml:trace contextRef="#ctx0" brushRef="#br0" timeOffset="38855.53">15477 11332 260 0,'0'0'99'0,"0"3"-77"0,0-3 20 16,0 3 3-16,4 4-1 15,3-1 1-15,4 3-6 16,6 4 1-16,8 3-22 16,0 3 1-16,3 0-1 0,-3 3-6 0,4 0 1 15,-5 0-8 1,5 0-1-16,-4 3-2 0,3-3-2 16,0-3 3-16,4 0 0 15,-3 0-4-15,-1-3 1 16,0-4-18-1,-3-2-8-15,-4-4-19 0,1 0-8 16,-5-6-13-16,-3 0-6 16,4-3-71-1</inkml:trace>
  <inkml:trace contextRef="#ctx0" brushRef="#br0" timeOffset="39141.83">16186 11496 328 0,'-3'6'123'0,"3"-6"-95"0,3 3 9 16,-3-3-2-16,4 3-9 15,-1 1-1-15,5-4-11 16,-1 0-6-16,3 0-5 15,4 0-3-15,8-4 3 0,-5 1-7 16,12-3 1-16,6-3-23 16,11-4-8-16,0 0-10 15,0-2-2-15,1-4-17 0,-8 0-5 16,-1 0-43 0</inkml:trace>
  <inkml:trace contextRef="#ctx0" brushRef="#br0" timeOffset="40074.78">17101 10875 288 0,'0'-19'110'0,"0"13"-86"0,-7-3 11 15,3 2 1-15,1 1-11 16,-4 0 0-16,-1-1-10 16,-6 1-4-16,-3 0-6 15,-5 3 1-15,-3 3 0 0,1 6 0 16,-1 3 1-16,0 7-2 15,4 3 2-15,3 3-4 16,0 0 0-16,4 0-3 16,0 0-1-16,3-3 1 15,4-3 0-15,0 0-3 16,7-1 2-16,-7-2 1 16,7 0 2-16,0-4-3 0,7 1 0 15,4-1 1-15,3 0 0 16,11 1 0-16,3-1 0 15,8-2 2-15,6 2 1 16,1 1-1-16,-4-1-2 16,-4 0 3-16,-3 4 2 15,0 3 0-15,0 3 0 16,-4 3 3-16,1 3 5 16,-8 10 6-16,-3-4 5 15,-4 1 3-15,-4-1 1 16,-6-3-9-16,-4-2-1 15,-4-1-7-15,-3-3 1 16,0-3-5-16,-11 0-2 0,4-4-2 16,-3-2-3-16,-1 0-2 15,-3-4 1-15,-8-3 1 16,1 1 0-16,-1-4-3 16,5-3 0-16,2 0-1 15,5 0 0-15,2-3-4 16,5-4-2-16,6-5 2 15,4-7 5-15,7-13 2 16,8-9 1-16,-1-6-3 16,3-3 0-16,5-1 2 15,-1-2 2-15,-3-10 0 16,3-13-1-16,-7-6 1 16,4 4 1-16,-4 5-3 0,-3 13 0 15,-4 10 1-15,0 9 2 16,0 6-1-16,-7 7 2 15,-7 6-2-15,0 6-1 16,0 3-2-16,-4 7 1 16,0 6-1-16,1 3 0 15,-4 4-7-15,3-1-2 16,0 0-10-16,4 4-4 16,7 2-11-16,0 1-2 15,4 3-11-15,3-1-4 16,4 7-13-16,3 4-6 0,7 2-56 31</inkml:trace>
  <inkml:trace contextRef="#ctx0" brushRef="#br0" timeOffset="40488.68">17735 11042 256 0,'-7'-9'96'0,"7"2"-75"0,0 4 17 0,0 3 3 16,0 0-7-16,0 0 3 15,0 0-4-15,0 0 0 16,0 0-18-1,0 10 2-15,-3-1 1 0,-1 7-4 0,1 0 0 16,-5 6-6-16,5 6-3 16,-8 7-5-16,4 6 0 15,0 6 0-15,0 0 0 16,0-3 0-16,0-6 2 16,-4-3-3-16,4-7-2 15,0-6-5-15,0 0 0 16,-4-6-9-16,4 0-4 15,4-4-5-15,-1-2-1 16,1-4-14-16,3-6-4 0,0 0-25 16,0-3-10-16,3-6-32 15</inkml:trace>
  <inkml:trace contextRef="#ctx0" brushRef="#br0" timeOffset="40819.15">17494 11102 312 0,'0'0'115'0,"0"0"-89"0,0 0 8 0,4 0-1 16,-1 3 1-16,4 4 6 15,8-1-6-15,-1 0-3 16,4 7-17-16,3-1 2 0,-3 7 2 15,3 3-10-15,4 4-2 16,-4 5-4-16,0 1 1 16,4-1-2-16,3-3-1 15,-3-2 1-15,-4-4-1 16,4-3-14-16,-4-4-5 16,-3-2-10-16,3-4-5 15,-10-2-8-15,0-4-1 16,-4-6-12-16,-7-7-3 15,0-9-77 1</inkml:trace>
  <inkml:trace contextRef="#ctx0" brushRef="#br0" timeOffset="41346.21">17707 10639 280 0,'0'-6'104'0,"0"6"-81"0,0-7 23 15,0 7 3-15,0-3-6 0,0 0-1 16,0 0-10 0,0 0-3-16,3 0-16 15,1-4-1-15,3 1 1 0,7 0-1 16,0-4 3-16,8 1-6 0,3-1-3 15,3 4-3-15,0 0 0 16,1 3 2-16,-1-1 4 16,-3 4 2-16,0 4 1 15,-8 2 2-15,-2 3 4 16,-5 7-6-16,-3 3-2 16,-3 6-3-16,-8 7-2 15,-3 6-1-15,4 9 2 16,-8 0 1-16,4 0 1 15,3-9-4-15,4-3-3 16,4-7 0-16,-1-3-1 0,12-6 0 16,-5-3 0-16,8-7 0 15,-4 1 0-15,7-7 0 16,1-3 2-16,-1-3-1 16,0 0 2-16,0-4-4 15,1 1 0-15,-1 0-10 16,0 0-5-16,-3-1-39 15,-4 4-14-15,0 0-43 16,1 0-20-16,-5-4-33 16</inkml:trace>
  <inkml:trace contextRef="#ctx0" brushRef="#br0" timeOffset="44696.03">18809 11184 228 0,'0'-3'85'0,"0"3"-66"0,-3 0 16 16,3 0 6-16,0 0-9 15,0 0 1-15,0 0-9 16,0 0-5-16,0 0-11 15,0 0-1-15,0 0 3 0,0 0 9 16,3 3 6-16,1-3-5 0,6 3-1 16,1 0-3-1,7 0 0-15,0 1-2 16,10 2-1-16,-3 0-5 0,3 1-3 16,-10-1 2-16,7 0 0 15,-4-3-3-15,0 0-1 16,-3 1 1-16,0-4 0 15,-4 0-2-15,4 0-2 16,-4 0 1-16,3-4 1 16,-9 4-1-16,2-3 2 15,-3 0-2-15,0 3-1 16,0 0-15-16,-3-3-5 16,-1 3-14-16,5 0-7 15,-8 0-15-15,3-3-5 0,-3 3-24 16,0 0-12-16,0 0-18 15</inkml:trace>
  <inkml:trace contextRef="#ctx0" brushRef="#br0" timeOffset="45126.88">19057 10913 236 0,'0'-22'88'0,"0"22"-69"0,0-6 24 0,0 6 5 15,0 0-5-15,0 0-1 16,0 0-10-16,0 0-3 15,0 0-16-15,0 0 1 0,0 9 0 16,0 1 4-16,4 15 3 16,0-6-5-16,-1 15-1 15,1-5-7-15,-1 12 0 16,4-7-1-16,-7 20 1 16,4-13-2-16,-1 12-1 15,1-5-6-15,-1-7 1 16,1-7 0-16,0-2 0 15,-1-7-3-15,1-3 2 16,-1-3-10-16,-3-3-5 0,0-4-19 16,0 1-7-16,0-1-29 15,4-2-12-15,-1-4-69 16</inkml:trace>
  <inkml:trace contextRef="#ctx0" brushRef="#br0" timeOffset="46946.96">19752 10677 240 0,'0'-3'90'0,"0"3"-70"0,-3 3 10 15,3-3 2-15,0 0-16 16,0 0-1-16,0 0-5 16,0 0-1-16,0 3-5 15,0 0 8-15,3 10 5 0,1-4-1 16,3 26 3-16,0-7-8 16,-4 23-2-16,1-10-1 0,3 6 0 15,-3-9 0-15,3 6 2 16,-7-7-1-1,3 11 0-15,1-10-5 16,-4 6-3-16,0-10-3 0,3 4 1 16,1-3 1-16,-4-10 0 15,0-3 0-15,0-3 2 16,0-3-3-16,0-4-2 16,0-2-5-16,3-4 0 15,1 0-18-15,3-3-8 16,-7-3-31-16,4-3-11 15,-1 0-50 1</inkml:trace>
  <inkml:trace contextRef="#ctx0" brushRef="#br0" timeOffset="47562.75">20096 10793 236 0,'4'-19'88'0,"-4"19"-69"0,0-3 15 15,0 3 3-15,0 0-8 16,0 0 0-16,0 0-1 16,0 0 0-16,0 3-15 15,0 1 3-15,-4 8 4 0,4 1-7 0,-4 12-2 16,1-6-9-16,-4 12-1 15,3-5-1-15,-3 2 0 16,0-6 0-16,4 3 0 16,-5-6 0-16,5 0 0 15,-1-3-5-15,4-4-1 16,0 1-2-16,0-4 2 16,0 1 2-16,4-4-1 15,-1 0 6-15,8-6 1 16,-4 0-3-16,7 0-1 15,-3 0 1-15,10 0 0 16,1 0-2-16,6 4 2 16,-3-1 3-16,7 3 1 15,-8-3 1-15,8 7 2 16,-7-1 1-16,0 4 3 0,-4-4 6 16,-3 4 2-16,-4-4 4 15,-3 7 1-15,-1-3-1 16,-10 6-2-16,0-4-6 15,-14 10-1-15,7-6-6 16,-14 3-2-16,3-3-2 16,-7 0 0-16,4-3-2 15,-7-3-1-15,6-1-8 16,-2-2-5-16,2-4-13 16,1-3-4-16,0 0-17 15,7-3-6-15,7 0-20 16,-8-9-6-16,8 2-62 15</inkml:trace>
  <inkml:trace contextRef="#ctx0" brushRef="#br0" timeOffset="48114.16">20124 10721 260 0,'0'-3'96'0,"0"3"-75"0,0 0 12 16,0 0 0-16,0 0-1 16,0 0 6-16,0 0-8 15,0 0-1-15,0 0-16 16,0 0 1-16,0 0 0 0,0 0 4 16,0 3 3-16,0 0-5 15,7 0 1-15,1 0-4 16,9-3 2-16,5 0-2 0,13-3 0 15,-3 0-3-15,7 0 1 16,-4 0-2-16,4-4 0 16,-7 4-3-16,7-3-1 15,-10 3 1-15,-5 0 1 16,-2 0-1-16,-5-1-1 16,1 1-3-16,-4 0-2 15,-3 0 1-15,0 3 1 16,-4 0-6-16,0 0 1 15,-4 0-30-15,1 3-11 16,-1-3-28-16,-3 6-12 16,0 1-90-1,7 5-46-15,-3 1 108 0</inkml:trace>
  <inkml:trace contextRef="#ctx0" brushRef="#br0" timeOffset="50231.88">21074 11014 252 0,'-3'3'93'0,"3"-3"-72"0,-4 0 14 0,4 0 2 0,0 0-8 15,0 0-2-15,0 0 0 16,0 0 2-16,0 0-15 15,0 0 5-15,4 0 2 0,-1 0 0 16,8 0 2-16,0 0-9 16,10 3-3-16,-7 0-2 15,11 4-1-15,-4-4-4 16,7 0-1-16,-3 0 1 16,4 0 2-16,-5 0-5 15,1-3-1-15,-3 0 0 16,2 0 0-16,-10 0-18 15,4 0-8-15,-4 0-30 16,-3 0-13-16,0 0-56 16,6-3-64-16,-6 0 58 15</inkml:trace>
  <inkml:trace contextRef="#ctx0" brushRef="#br0" timeOffset="50685.25">21532 10711 292 0,'7'-12'110'0,"-7"12"-86"0,7-13 13 0,-7 13 0 16,3-3-9-16,1 0 0 0,10 0-4 15,-10 0-1-15,10-1-12 16,-4 4 0-16,8 0 2 0,-4 0 2 15,8 4 3-15,-5-1-4 16,1 3 2-16,-4 0-3 16,-3 7 2-16,-1 0-4 15,-10 18 1-15,0-6-7 16,-7 16-3 0,0-6-1-16,0 6-1 0,-7-6 2 15,3-1 1-15,1-5-4 16,3-1 1-16,3-3 0 15,4-3 2-15,0-3-3 16,7-3-2-16,0-4 2 16,11-5 2-16,0-1 0 15,10-6-1-15,-3 0 1 0,7 0 1 16,-7 0-28-16,3-3-9 16,-7 0-23-16,4-4-8 15,-7 4-20-15,3-3-7 16,-3 3-42-1</inkml:trace>
  <inkml:trace contextRef="#ctx0" brushRef="#br0" timeOffset="51226.36">22081 10696 308 0,'-4'-19'115'0,"4"19"-89"0,-3-7 10 16,3 7-2-16,0 0-10 15,0 0-2-15,-7 4-8 16,0-1-4-16,0 9-5 16,0-2 3-16,3 15 2 0,-7-6-1 15,4 16 0-15,0-7-3 16,4 10 1-16,-1-7-2 15,4 7 2-15,0-6-4 16,4-1-2-16,-4-6 0 16,7 0-1-16,0-6 4 15,11-3 2-15,-4-3 6 0,14-7 3 16,-3-3-2 0,17-9 2-16,-6 3-2 0,6-19 2 15,-6 6-2-15,-1-22 2 16,-6 7-6-16,-1-13-3 15,-3 6-1-15,-11 0-1 16,0 6-2-16,-10 1-2 16,-1 6 3-16,-20-1 0 15,2 4-8-15,-24 4-4 16,7 2-2-16,-7 3 1 16,0 4 1-16,8 2 3 15,2 1-7-15,8 3-2 16,0 0-19-16,6 0-7 0,5 3-8 15,10 0-2-15,0 0-12 16,14 0-3 0,0 0-70-16</inkml:trace>
  <inkml:trace contextRef="#ctx0" brushRef="#br0" timeOffset="51555.5">22854 10573 280 0,'7'-6'107'0,"-7"6"-83"0,3 0 30 16,-3 0 11-16,0 0-11 0,0 0-1 15,0 0-11-15,0 0-1 16,0 0-23 0,0 0-2-16,-3 9 1 0,-8-3-3 0,-3 10 2 15,3-3-7-15,-10 12-3 16,3-6-3-16,-10 19 0 15,3-7-2-15,-3 13-1 16,3-6 1-16,4 0 1 16,3-7-8-16,4-2-3 15,0-7-15-15,3-3-5 16,0-4-12-16,4-2-4 16,0 0-8-16,4-7-5 15,-1-3-6-15,4-6 0 16,0 0-71-1</inkml:trace>
  <inkml:trace contextRef="#ctx0" brushRef="#br0" timeOffset="51813.68">22570 10620 304 0,'0'0'112'0,"0"0"-87"0,0 3 18 15,0-3 0-15,0 3-1 16,0 1 4-16,0 5-8 15,0-3 0-15,4 7-22 16,3-4 4-16,10 13 1 0,-9-3-9 16,13 19-4-16,-3-6-5 15,13 9 0-15,-9-10-7 16,10 4-1-16,-8-7-18 16,5 0-8-16,-4-6-16 0,3-3-6 15,-10-3-16 1,3-3-7-16,-3-4-71 15</inkml:trace>
  <inkml:trace contextRef="#ctx0" brushRef="#br0" timeOffset="52290">23407 10784 252 0,'-11'0'96'0,"11"0"-75"0,-7 3 17 0,7-3 3 16,0 0-13-16,0 0-1 16,0 6-1-16,0 1 1 15,3-1-14-15,1 0 3 0,0 1 4 16,-1-1-2-16,11-3-1 15,-10 0-5-15,17-3 0 16,-10 0-7-16,14 0-1 16,-4 0-2-16,11 0-2 15,-4 0-10-15,4 3-6 16,-7 0-21-16,0 4-9 16,-4-4-22-16,-3 3-7 15,-1-3-61 1</inkml:trace>
  <inkml:trace contextRef="#ctx0" brushRef="#br0" timeOffset="52699.75">23506 10652 324 0,'-4'-7'123'0,"4"7"-95"0,0 0 11 0,0 0-1 15,0 0-12-15,0 0-3 16,0 7 0-16,0-1 2 15,0 10-13-15,0-4-2 0,4 20 0 16,-1-7-6-16,5 16-2 16,-5-6-1-16,4 2-1 15,0-5-5-15,0 3-1 16,0-7-13-16,-3 0-5 16,0-6-14-16,3-3-4 15,-4-3-12-15,4-3-7 16,0-1-41-1,4-9-53-15,0 0 50 16</inkml:trace>
  <inkml:trace contextRef="#ctx0" brushRef="#br0" timeOffset="53028.62">24020 10579 288 0,'-4'0'110'0,"4"0"-86"0,0 3 22 16,0-3 6-16,0 0-19 0,0 0-4 16,0 7-4-1,0-1-1-15,4 10-13 0,-1-4 0 16,1 17 0-16,-1-4-4 0,5 22-2 15,-1-6-5-15,3 6 0 16,-3-9-5-16,8 0 1 16,-8-7-18-16,3-2-6 15,1-7-14-15,3-3-6 16,-3-4-12-16,3-8-5 16,-3-1-61-1</inkml:trace>
  <inkml:trace contextRef="#ctx0" brushRef="#br0" timeOffset="53463.8">24310 10510 284 0,'4'3'107'0,"-4"-3"-83"0,7 3 10 15,-7-3 0-15,4 0-6 16,-1 0 1-16,11 0-5 15,-10 0-1-15,7 0-12 16,-1 0 4-16,4 6 5 0,1 1 0 16,2 2 0-16,-3 1 1 15,4 5-1-15,-4-2-3 16,1 9 2-16,-8-3-4 16,-7 16-1-16,0-7-6 15,-4 16-3-15,1-6 0 16,-5 3 1-16,5-7-3 0,-1-2 0 15,1-4-3-15,-1-2-3 16,1-4 2-16,3-4 0 16,0-2-2-16,3-3 2 15,1-1 1-15,6-2 2 16,1-4-1-16,7-3-1 16,0 0-19-16,10 1-8 15,-7-4-19-15,15 0-9 16,-8 0-17-16,7-4-7 15,-6 1-54 1,3-3-51-16,-4 0 73 16</inkml:trace>
  <inkml:trace contextRef="#ctx0" brushRef="#br0" timeOffset="53822.46">25030 10639 272 0,'4'-3'104'0,"-4"3"-81"0,0 0 23 0,0 0 3 16,0 0-13-16,0 0-3 15,-4 6-8 1,1-3-2-16,-5 7-12 15,1-1 4-15,-3 10 5 0,3-3-7 0,-4 15-2 16,4-5-4-16,-4 8-2 16,4-5-6-16,-3 2 1 15,2-6-5-15,1 4 1 16,0-7-14-16,4 3-3 16,-8-6-7-16,4 0-2 15,3-4-6-15,1-2-3 16,-1-4-16-16,1-9-7 15,3 0-62 1</inkml:trace>
  <inkml:trace contextRef="#ctx0" brushRef="#br0" timeOffset="54101.98">24796 10658 316 0,'11'9'121'0,"-11"-9"-95"0,17 16 18 16,-17-13 2-16,8 7-12 15,-1-1 0-15,3 10-13 16,1-3-3-16,7 15-10 16,-4-2-5-16,7 5 0 0,-3-2-4 15,7-1-2-15,-4-5-18 16,7-1-9-16,-3-3-17 15,3-6-6-15,-3-1-27 16,7-5-9-16,-7-1-30 16</inkml:trace>
  <inkml:trace contextRef="#ctx0" brushRef="#br0" timeOffset="55128.28">25572 10705 228 0,'-7'3'85'0,"7"-3"-66"0,-3 3 16 0,3-3 4 16,0 0-6-16,0 0 3 16,0 0-3-16,0 0 2 15,3 0-19-15,1 0 6 0,3 0 2 16,0 0-1-16,11 0-2 16,-1 0-5-16,8 0 0 0,-3 0-7 15,6 4-3-15,-3-4-3 16,0 0-3-16,-4 0-2 15,4 0 1-15,-4 0-10 16,0 0-3-16,-3 0-26 16,0 0-12-16,-1 0-23 15,1 0-11-15,-11 0-50 16</inkml:trace>
  <inkml:trace contextRef="#ctx0" brushRef="#br0" timeOffset="55518.78">26097 10211 280 0,'0'0'107'0,"0"0"-83"0,4 3 13 0,-4 3 1 0,3 3-5 16,1 7 3-16,-1 13-11 16,4 8-6-16,-3 1-10 15,-1-10-4-15,1 13-1 0,-1-6 0 16,-3 12 0-16,0-12-5 15,0 12 1-15,0-6-2 16,0 10 0-16,0-10-11 16,0 3-5-16,0-6-19 15,7-7-6-15,-7-6-11 16,8-9-4-16,-1 0-65 16</inkml:trace>
  <inkml:trace contextRef="#ctx0" brushRef="#br0" timeOffset="56072.21">26487 10192 276 0,'-4'-4'104'0,"-3"1"-81"0,0 3 16 0,7 0 1 15,-3 3-9-15,-4 1 2 16,3-1-8-16,-10 3-3 16,3 4-12-16,-3 8-4 0,0 11 0 15,0 12 3-15,3-3 2 16,0-7 1-16,1 19 2 16,-1-9-5-16,0 22-3 0,4-15 1 15,4 21 0 1,3-12-3-16,0 3-1 15,0-10-1-15,10-3 1 0,-2-9-4 16,20-10 0-16,-3-2 1 16,21-14 2-16,-4-2 1 15,11-17 1-15,1-12 0 16,-8-6 0-16,-7-6 2 16,-7-1 3-16,-8 1-2 15,-9 9 1-15,-5 3-1 16,-6-3 1-16,-1 3-2 15,-13 3 1-15,3 3-6 0,-25 4-3 16,3 3-2 0,-17 12 0-16,7 0 3 15,0 19 0-15,4-6-2 16,-1 10 2-16,12-7-19 0,6 0-7 16,4-3-6-16,10-10-2 15,4 1-17-15,14-13-4 16,1-1-25-16,20-8-9 15,-3-1-34-15</inkml:trace>
  <inkml:trace contextRef="#ctx0" brushRef="#br0" timeOffset="56351.95">27228 10504 364 0,'-11'18'134'16,"11"-18"-104"-16,-18 26 12 0,8-14-2 0,-1 1-13 15,0-4-1-15,-6 7-9 16,3-3 0-16,-11 9-10 16,-7 9-4-16,11-6-2 0,3-3-1 15,-3 4 0-15,3-4-16 16,4-3-4-16,3-4-21 15,0-2-7-15,4-4-23 16,-3-5-10-16,3-1-58 16</inkml:trace>
  <inkml:trace contextRef="#ctx0" brushRef="#br0" timeOffset="56619.37">26887 10529 332 0,'0'9'123'0,"0"-9"-95"0,11 19 16 0,-11-16 0 15,7 7-9-15,-3-1 2 16,10 4-10-16,-4-1-2 16,15 7-14-16,7 10-2 0,0-1-2 15,0 0-3-15,3-3-3 16,-6-2-7-16,-4-5-4 15,-8-2-21-15,-2-6-10 0,-5-4-18 16,4-6-8-16,-3 0-66 16,3-6-55-1,-3-1 75-15</inkml:trace>
  <inkml:trace contextRef="#ctx0" brushRef="#br0" timeOffset="57033.18">27157 10078 292 0,'-11'0'110'0,"11"0"-86"0,0 0 18 0,4 0 1 16,3 0-3-16,3-3 0 15,5 3-6-15,-1-3-4 16,4 3-16-16,-1 0 2 0,4 3 4 15,4 0 0-15,4 4 0 16,-1-1-4-16,4 0-2 16,-4 0-8-16,-3 4-2 15,-7-1 0-15,-4 4 2 16,-10 3 1-16,-4-1 1 16,-8 7 0-16,-2 4 2 15,-1 2-3-15,4 0-2 16,0 1-2-16,3-10-3 15,4-4 1-15,0 7-1 0,4-3-3 16,7 0 2-16,10 3-1 16,4-3 0-16,0-3-18 15,3-3-9-15,0-4-21 16,-3-3-8-16,-4-3-38 16,1-6-13-16,-5-3-51 15</inkml:trace>
  <inkml:trace contextRef="#ctx0" brushRef="#br1" timeOffset="62438.21">14811 12085 280 0,'-4'-3'104'0,"4"3"-81"0,0 0 16 0,0 0 3 16,0 0-5-16,0 0 0 16,0 0-9-16,0 0-3 15,0 0-14-15,0 0-4 0,4 0-3 16,0 0 9-16,6 0 6 16,8-3 1-16,10 0 0 0,18-1-2 15,15-5 1 1,2-4 3-16,8 1 1 15,7-4-8-15,18 0-2 0,3-9-1 16,-10 6 0-16,-11 3-2 16,-7 1-1-16,-7 5-3 15,-8 4 1-15,-6 3-6 16,-11 0-1-16,-7 3 0 16,-7 0 0-16,-4 0-18 15,-11 0-5-15,1 0-60 16,-4-4-25-16,0-5-98 15</inkml:trace>
  <inkml:trace contextRef="#ctx0" brushRef="#br1" timeOffset="63626">21241 11609 252 0,'7'-6'93'0,"-7"6"-72"0,14 3 18 0,-14-3 3 0,14 0-2 16,-7 0 0-16,18 0 1 15,-3 0 1-15,9-3-23 16,-2 0 7-16,20 0 4 0,-13 0-5 16,42-1 0-16,-18 1-8 15,25 0 0-15,-25 0-10 16,40 0-2-16,-22 3-3 15,21 0-2-15,-21 0-4 16,0 3-2-16,-14 0-41 16,3 3-17-16,-14 1-75 15,4 2-33-15,-11-3 30 16</inkml:trace>
  <inkml:trace contextRef="#ctx0" brushRef="#br1" timeOffset="64633.25">23963 11351 260 0,'-3'-3'96'0,"3"3"-75"0,0-3 14 0,0 3 1 15,0 0-4-15,0 0 3 16,0 0-6-16,0 0-1 15,0-3-15-15,0 3 3 0,3 0 2 16,-3 0 3-16,14 0 4 16,-7 0-7-16,18 3 0 15,-4 0-5-15,29 3 0 16,-11-3-1-16,14 4 2 16,-10-4-3-16,21 6-1 15,-11-3-4-15,25 1 1 16,-14-1-4-16,-1 0-2 15,-9 1-3-15,-5-1 1 16,-10-3-28-16,-3 0-10 16,-8 0-27-16,-7 1-11 15,-3-1-83-15,0-3-53 16,-1 0 91-16</inkml:trace>
  <inkml:trace contextRef="#ctx0" brushRef="#br1" timeOffset="67437.97">20787 13207 252 0,'0'-10'93'0,"0"10"-72"0,0 0 14 0,0 0 0 15,0 0-5-15,0 0 0 16,0 0 2-16,0 0 3 15,0 19-19-15,0-3 0 0,-3 18-2 16,-1-5 1-16,-3 12 4 16,7-7-5-16,-11 14 2 15,4-11-5-15,0 26 1 16,0-12-5-16,4 6 1 16,-1-10-7-16,8-3-1 15,-1-6 0-15,8-4 0 0,-1-5 0 16,12-4 2-16,-5-6 3 15,12-3 2-15,-4-4 1 16,3-5 0-16,-3-1-4 16,3-3-3-16,-3 0 0 15,3-3 1-15,-3 0-6 16,3 0 1-16,-3 0-19 16,0 3-8-16,0 0-17 15,-7 4-6-15,-1-1-23 16,1 3-9-16,-4-2-56 15</inkml:trace>
  <inkml:trace contextRef="#ctx0" brushRef="#br1" timeOffset="67859.4">21223 13159 316 0,'0'-6'121'0,"0"6"-95"0,0 3 9 0,0-3-1 0,0 10-7 16,0-4 2-16,0 29-5 15,0-7-3-15,0 22-11 16,4-9 7-16,3 32 5 0,-4-17-2 16,8 45 0-16,-4-25-5 15,4 22-1-15,-1-23-8 16,-3 35-4-16,1-25-1 16,2 1 1-16,-3-17-3 15,4-9-2-15,0-7-5 16,-4-12-2-16,0-6-17 15,3-7-8-15,-6-6-3 16,3-6 0-16,0-3-21 16,4-7-9-16,-11 0-81 15</inkml:trace>
  <inkml:trace contextRef="#ctx0" brushRef="#br1" timeOffset="68233.62">21812 13597 360 0,'0'-3'134'0,"0"3"-104"0,0 3 7 16,0-3-2-16,-4 13-8 15,0-4 2-15,-6 26-8 16,3-7 0-16,-7 23-12 16,3-10 1-16,-10 9 3 0,6-9-7 15,-6 19-1-15,4-10-1 16,-5 20 0-16,5-14-5 16,-1 4 1-16,7-13-2 15,-3-6-2-15,3-3-6 16,4-9-4-16,0-4-8 15,4-10-3-15,-1-2-9 0,1-16-2 16,-1 0-26 0,4-22-11-16,0 6-73 15</inkml:trace>
  <inkml:trace contextRef="#ctx0" brushRef="#br1" timeOffset="68549.33">21553 13663 324 0,'-4'-3'121'0,"4"3"-95"0,0 0 9 0,0 0-4 0,0 0 7 16,0 0 6-16,4 13-1 15,-1-4-2 1,8 20-22-16,-7-4-3 0,13 16-1 0,-3-7 0 15,11 14 1-15,-3-10-8 16,9 15-3-16,-6-9-3 16,7 19-2-16,-4-12-4 15,4 2 0-15,-7-9-25 16,0 0-8-16,-4-6-23 16,-3-3-10-16,-4-7-28 15,0-9-11-15,-3-3-26 16</inkml:trace>
  <inkml:trace contextRef="#ctx0" brushRef="#br1" timeOffset="69441.66">21528 11839 184 0,'4'0'68'0,"-4"0"-52"0,0-3 12 0,0 3 3 16,0 0-7-16,0 0 0 15,0 0-4-15,0 0-1 16,0 0-10-16,0 0 1 0,0 0 1 16,0 0 0-16,0 0 3 15,0 0-3-15,0 0 1 16,0 0-1-16,0 0 1 15,0 0-2-15,0 0 1 16,0 0 0-16,0 0 1 16,0 0-4-16,0 0-3 15,0 0 0-15,0 0-1 16,0 0 2-16,0 0 1 16,0 0 1-16,0 0 0 15,0 0-2-15,0 0 1 16,0 0-2-16,0 0 0 15,0 0-6-15,0 0 1 16,0 0 0-16,0 0 2 0,0 0-3 16,0 0 0-16,0 0-8 15,0 0-2-15,0 0-10 16,0 0-4-16,0 0 3 16,0 0 0-16,0 0 2 15,0 0 0-15,0 0 4 16,0 0 5-16,0 0 4 15,0 0 4-15,0 0 2 16,0 0 1-16,0 0 0 16,0 0 0-16,0 0 0 15,0 0 0-15,0 0 2 0,0 0 1 16,0 0-1-16,0 0-2 16,0 0-2-16,0-3 1 15,0 0-10-15,0 3-5 16,0 0-105-1</inkml:trace>
  <inkml:trace contextRef="#ctx0" brushRef="#br1" timeOffset="70755.8">16810 11830 260 0,'0'0'96'0,"0"0"-75"0,0 0 8 0,0 0-1 16,4 0 0-16,-1 0 3 16,4 0-3-16,4 0 0 15,7 0-16-15,7 0 6 0,10-3 3 16,7 0 0-16,5-4 2 15,-1 1-7-15,7-7-1 16,0 1-5-16,14-4 1 16,11 3-6-16,-3 4-3 15,-4-1 1-15,-15 1 2 16,-2 0-2-16,-1-1 0 16,0 4-1-16,-7 0-2 15,-11-1 1-15,1 1-1 16,-8 3 2-16,-3 0 1 15,-7-1-10-15,-1 4-3 16,-6 0-11-16,0-3-4 16,-8 3-15-16,-3 0-5 15,-7 7-16-15,-7 2-6 0,-4 1-74 16</inkml:trace>
  <inkml:trace contextRef="#ctx0" brushRef="#br1" timeOffset="71188.53">16966 12063 288 0,'-7'6'110'0,"3"-3"-86"0,4-3 18 0,0 0 3 16,0 0-11-16,0 0-2 16,0 0-5-16,4 0 0 15,3 4-15-15,7-1 6 0,8 3 5 16,6-3-1-16,4 0-1 16,0-3-3-16,3 0 1 15,15-3-4-15,7-3-1 16,13 0-2-16,1-1 0 15,-3 1-4-15,-12 0-3 16,-2 3 0-16,-5-1-1 16,-3 1-2-16,-10 0-2 15,-4 3 1-15,-8 0-1 0,-2 0-5 16,-5 0 1-16,-2 0-16 16,-5 0-6-16,-3 0-23 15,-3 0-6-15,-1 6-31 16,-3 1-10-16,4 2-66 15</inkml:trace>
  <inkml:trace contextRef="#ctx0" brushRef="#br1" timeOffset="72676.81">26264 11225 280 0,'0'0'104'0,"0"0"-81"0,0 0 9 0,0 0-2 16,0 0-10-16,0 0 1 15,0 3-1-15,0-3 2 16,7 3-12-16,-4 0 8 16,11-3 4-16,-3 0 0 0,17-6 1 15,-3 0-3-15,32-4-1 16,-11 1-4-16,21-4-1 16,-17 4-6-16,17-7-3 15,-14 4 0-15,29-1-1 16,-22 3-2-16,15-2 1 15,-15 2-4-15,-7 4 0 16,-7 0 3-16,-7 3 1 16,-3-1-4-16,-12 1 1 15,-2 3-7-15,-5 0-3 16,1 0-12-16,-7 0-6 16,3 0-25-16,-14 3-11 0,3 1-30 15,-3-1-13-15,0 0-20 16</inkml:trace>
  <inkml:trace contextRef="#ctx0" brushRef="#br1" timeOffset="72962.89">26579 11597 272 0,'7'12'104'0,"-7"-12"-81"0,21 13 20 0,-21-10 3 16,15 0-4-16,-1 0-1 16,11-3-3-16,-4 0-1 15,18-6-20 1,-14 0 1-16,28-7 0 0,-7 4-8 0,18-4-3 16,-11 4-4-16,0-1-3 15,-10 1-17-15,-1 2-6 16,-6 4-27-16,-5 3-10 15,-2 0-45-15,-4 0-19 16,-4 0-2 0</inkml:trace>
  <inkml:trace contextRef="#ctx0" brushRef="#br1" timeOffset="74236.11">18164 14092 252 0,'-3'-3'96'0,"3"3"-75"0,3 0 14 0,-3 0 1 16,0 0-4-16,0 0 1 15,4 0-5-15,-1 0 0 16,4 0-16-16,0 0 6 0,8 0 5 15,-1 0-1-15,11 0-1 16,-1 0-5-16,15 0 0 16,0 0-5-16,4 0-1 15,-4 0-4-15,3 0 1 16,-6 0-2-16,-8 0 0 0,1 0-3 16,-5 0-2-1,1 0 1-15,-11 0 1 0,1 0-10 16,-1 0-4-1,-4 0-23-15,-2 0-8 0,-1 0-19 16,3 0-9-16,-10 0-34 16,4-3-16-16,-1-1 12 15</inkml:trace>
  <inkml:trace contextRef="#ctx0" brushRef="#br1" timeOffset="74730.33">18650 13689 272 0,'3'-10'101'0,"-3"10"-78"0,7-16 9 0,-7 16-3 16,4-3-6-16,0 0 0 15,3-3 1-15,3-1 0 16,1 4-13-16,3 0 4 0,7 6 5 16,-3-3 2-16,7 13 4 15,-4-4-3-15,7 17-2 16,-6-8 0-16,-1 17 1 16,-3-6-8-16,-1 11-3 15,-2-8-9-15,-8 12-1 16,-7-6-1-16,0 22 0 0,-7-13 0 15,0 13 2-15,-1-10-3 16,-2-2 0-16,6-8-1 16,1 1-2-16,3-12 0 15,3-4 3-15,-3-3 0 16,11-3 1-16,-4-3 0 16,11-7 0-16,-4 1 0 15,7-7 2-15,-3-3 1 0,3-3 1 16,-3-1-11-1,0 1-3-15,-1 0-22 16,1 3-6-16,-4 0-30 16,4 6-11-16,-4 1-86 15</inkml:trace>
  <inkml:trace contextRef="#ctx0" brushRef="#br1" timeOffset="76322.88">19125 13594 220 0,'0'-3'82'0,"0"3"-64"0,0 0 9 0,0 0 0 0,0 0-5 15,0 0-1-15,0 6 4 16,0-3 1-16,0 7-13 16,0-1 1-16,3 10 2 0,-3-3 1 15,7 12-1-15,-7-3-2 16,4 10-1-16,0-6-3 16,3 5-1-16,-4-5-3 15,4-1 1-15,0-3-4 16,0-3-2-16,0-3 0 15,1 0-1-15,-1-3 0 16,3-4 2-16,1-2 1 16,3-4 3-16,0 0-1 15,8-3 2-15,-8 1-4 16,7-4 0-16,-3 0-1 16,-1-4-2-16,1 4-21 0,0-3-11 15,-4 0-13-15,0 0-5 16,-3 3-19-16,3-3-8 15,-10 0-39 1</inkml:trace>
  <inkml:trace contextRef="#ctx0" brushRef="#br1" timeOffset="76716.61">19387 13563 260 0,'0'-7'96'16,"0"7"-75"-16,0-3 14 0,0 3 1 0,0 0-8 16,0 0 0-16,4 3 0 15,-4 0 2-15,7 13-16 16,0-3 1-16,3 25-1 0,1-7-3 15,0 23 1-15,-1-13-3 16,1 12 2-16,0-9-4 16,3 16-2-16,-4-13-2 15,1 16-3-15,0-12 1 16,-1 6 1-16,-3-10-1 16,0-3-1-16,1-6-10 15,2-10-6-15,-10-3-14 0,4-6-6 16,-1-3-6-16,1-10 1 15,-1 0-28-15,4-12-13 16,-3 3-33 0</inkml:trace>
  <inkml:trace contextRef="#ctx0" brushRef="#br1" timeOffset="77091.23">19773 13900 252 0,'0'-3'93'0,"0"3"-72"0,0 0 16 16,0 0 4-16,0 0-9 15,0 0 1-15,0 6-9 16,0-3-5-16,-3 10-11 15,3-4 1-15,-7 10 4 0,3-3 2 16,-3 15 3-16,4-6-6 16,-4 19-2-16,-1-9-5 15,1 12-4-15,4-9-3 16,-1 0 1-16,1-3 1 16,3-10 0-16,-7-3-7 15,3-6-3-15,4-1-10 16,0-8-2-16,0-1-13 0,0-12-6 15,0 3-46-15,4-16-18 16,3 3-10 0</inkml:trace>
  <inkml:trace contextRef="#ctx0" brushRef="#br1" timeOffset="77421.95">19628 13953 276 0,'0'0'104'0,"0"0"-81"0,0 3 16 0,0-3 1 0,0 4 0 15,0-1 3-15,4 3-8 16,-1-3-2-16,4 7-18 16,0-4 0-16,8 10 1 0,-5-4-4 15,8 7 1-15,0-3-8 16,6 12-3-16,-2-6-1 15,6 13 1-15,-7-7-1 16,4 4 2-16,-4-7-4 16,4 0-2-16,-11 0-12 15,1-6-2-15,-1-3-16 16,-4-3-7-16,1-1-9 0,-4-5-3 16,0-1-17-1,-7-12-7-15,0-1-43 16</inkml:trace>
  <inkml:trace contextRef="#ctx0" brushRef="#br1" timeOffset="77962.16">19681 13304 252 0,'0'-16'96'0,"0"16"-75"0,0-6 17 0,0 6 1 0,0 0-8 16,0 0-1-16,0 0-5 15,0 0-4 1,0 0-11-16,0 0 0 0,4 3 3 0,-1-3-3 16,4 0 2-16,-3 0-3 15,7 0 0-15,-1 0 1 16,4 0 1-16,-3 0 3 15,7 7 2-15,-4-1 2 16,4 7 3-16,-4-4 2 16,0 13 3-16,-3-3-8 15,-4 3 0-15,0-3-9 16,-4 6-1-16,1-3-2 16,-4 3-1-16,0-6-1 15,0 6 2-15,0-6-3 16,0 0-2-16,0-3 0 0,0 3-1 15,0-3 0-15,4-1 0 16,-1-2 0-16,4 0 0 16,0-1 0-16,7-2 0 15,-3-1 0-15,7-3 0 16,-4-2 0-16,7-1 2 16,-7 0-1-16,1 0 2 15,-1 0-22-15,0 0-9 16,-3 0-28-16,-1 4-12 15,-3-4-33-15,0 6-11 0,0 1-46 32</inkml:trace>
  <inkml:trace contextRef="#ctx0" brushRef="#br1" timeOffset="78548.78">20298 13834 276 0,'0'-4'104'0,"0"4"-81"0,0 0 9 0,0 0 1 16,0 0-8-16,0 0 3 16,0 0 1-16,0 0 5 15,4 7-19-15,-1-1 5 0,4 10 3 16,-3-4-6-16,3 7 1 0,0-3-11 16,0 9-2-16,-3-3-3 15,6 10-2-15,-10-7 1 16,7 10-1-16,-3-7 0 15,3 7 0-15,0-7 0 16,0 0 0-16,-3-6 0 16,-1-3 0-16,1-3-9 15,-1 0-4-15,4-4-11 16,-7-2-5-16,0-7-15 16,0-9-7-16,0-4-57 15,0-6-23-15,0 4 18 16</inkml:trace>
  <inkml:trace contextRef="#ctx0" brushRef="#br1" timeOffset="78862.97">20170 14023 260 0,'-3'0'99'0,"3"0"-77"0,-7 3 22 0,7-3 7 16,0 0-7-16,0 0-1 15,0 0-2-15,0 0 1 16,7 3-23-16,-4 0 5 0,8 0 3 16,0 0-4-16,10 0 1 15,-3-3-4-15,14 0-3 16,-4 0-5-16,7 0-2 0,-3 0-6 16,0 0-1-16,-3 0 1 15,-1 0 0 1,-7 0-2-16,0 0-2 0,-3 0-15 15,0 4-5-15,-4-4-32 16,-3 3-12-16,-1 0-34 16,1 3-14-16,-4-3-48 15</inkml:trace>
  <inkml:trace contextRef="#ctx0" brushRef="#br1" timeOffset="83664.35">22485 13581 264 0,'0'-3'101'0,"0"3"-78"0,-4-3 9 16,4 3 0-16,0 0-5 15,0 0 2-15,0 0-3 16,0 0-1-16,0 0-14 16,0 0 4-16,0 10 5 0,0-1-2 15,0 16 1-15,0-3-8 16,0 22-2-16,0-9-3 16,0 12 1-16,0-9 0 15,4 9 1-15,-4-6-4 16,0 10-1-16,0-10 1 15,0 6 0-15,0-9-2 0,0-4 1 16,7 4-4-16,-7-16 0 16,0-3-1-16,0-3-2 15,0-3-11-15,0-13-2 16,0 0-25-16,0-10-10 16,0 4-33-16,0-7-13 15,0 4-36 1</inkml:trace>
  <inkml:trace contextRef="#ctx0" brushRef="#br1" timeOffset="83937.8">22287 13985 292 0,'3'0'110'0,"-3"0"-86"0,14 0 16 16,-14 0 0-16,11 0-7 15,-4 0 1-15,11 0-6 16,-4 0-3-16,4-3-13 16,-1-1 1-16,5-2 1 0,-5 0-5 15,8 0-3-15,-4-1-3 16,11 1 0-16,-3 0-4 16,6-1 0-16,-3 1-26 15,3 0-9-15,-3-1-28 16,4 1-10-16,-8 3-78 15</inkml:trace>
  <inkml:trace contextRef="#ctx0" brushRef="#br1" timeOffset="84326.76">22999 13418 368 0,'0'0'140'0,"0"0"-109"0,-4 0 9 16,4 0-2-16,0 6-13 15,0-3 0-15,0 10-8 16,0-1-2-16,0 10-9 15,0-3 3-15,0 25 1 0,0-9-1 16,4 22 0-16,-4-10-1 16,4 10 0-16,-4-13-4 15,3 3-3-15,1-9-3 16,-1-3 1-16,4-7 1 16,-7-3 0-16,4-3-16 15,-1-3-6-15,-3-3-18 16,4-7-5-16,-4-2-22 15,3-7-8-15,-3 0-81 16</inkml:trace>
  <inkml:trace contextRef="#ctx0" brushRef="#br1" timeOffset="84869.13">23279 13336 276 0,'11'-10'104'0,"-11"10"-81"0,3 3 27 0,-3-3 8 0,0 7-7 15,0-4 2-15,0 9-14 16,0-2-6-16,-3 9-19 16,-1-3-4-16,-3 3 0 0,0-4-6 15,-4 4 0-15,8-3-2 16,-8 3 1-16,4 0 0 15,3-4 1-15,1-2-7 16,3 3 0-16,0-4-4 16,7 1 2-16,0-4-2 15,7 1 2-15,-3-1 1 16,7 1 2-16,-4-1 1 16,7 4 3-16,-3-4-3 15,3 4 0-15,-3 0 1 0,7 5 2 16,-4-2 5-1,4 9 4-15,-4-3 5 16,4 4 2-16,-4-7 6 16,-3-1 2-16,-4-2 0 0,-3 0 1 15,-1 0-9-15,-10-1-3 16,0-2-8-16,-10 3-3 16,3-4-4-16,-8 4-1 15,1-3-4-15,-7-1-1 16,3 1-13-16,-10-4-3 15,3 1-17-15,-3-4-7 16,3 0-16-16,0-2-4 16,4-4-24-16,7-7-8 15,3 4-51 1</inkml:trace>
  <inkml:trace contextRef="#ctx0" brushRef="#br1" timeOffset="85210.45">23346 13399 332 0,'-14'6'126'0,"14"-6"-98"0,-7 6 21 15,7-6 2-15,-3 4-6 16,3-4 0-16,0 3-22 0,0 0-11 15,0 0-8 1,0 0 1-16,7-3 4 0,0 0-1 0,7-3 1 16,0 0-3-16,7-7-1 15,-3 4-1-15,21-7 2 16,-11 1-5-16,15-4-3 16,-4 3-2-16,3-2 3 15,-6 2-22-15,-1 1-9 16,-6 2-24-16,-4 1-7 15,-4 2-27-15,0 1-8 16,-10 3-37 0</inkml:trace>
  <inkml:trace contextRef="#ctx0" brushRef="#br1" timeOffset="88604.4">17778 13402 252 0,'-7'-28'96'0,"7"28"-75"0,-4-13 14 0,4 13 3 16,0 0-7-16,0 0-1 15,0 0-5-15,0 0-4 16,4 13-11-16,-4-1 2 0,10 17 4 16,-3-7 3-16,8 44 1 15,-1-16-5-15,11 38 1 16,-8-18-7-16,8 49-1 16,4 29-2-16,-8-47 1 0,-7-19-2 15,4 35 2 1,3 28-2-16,-3-22 2 15,-4-16-2-15,-3-35 0 0,-4-15-6 16,0 6 1-16,3 6-2 16,-3-15 0-16,0-7 2 15,1-12 2-15,-1-10-3 16,-4-3 0-16,1-6 3 16,-1-4 3-16,1-2 0 15,3-1 0-15,-4-3-3 16,5-2 1-16,-1-4-2 15,3-4 2-15,1 1-2 16,3-3-1-16,-3-4 3 16,10 1 0-16,4-4 1 0,0 4 0 15,-1 0-2-15,19-1 1 16,-4 1-2-16,14-1 2 16,-10 1-4-16,28-1-2 15,-15 1 4-15,44-1 1 16,-22 1 2-16,28 3 0 15,-18-1-2-15,40 4-2 16,-29 0-4-16,54 6 0 16,-43 0 4-16,38 4 4 15,-31-4 1-15,64 3 0 16,-50-3-3-16,82 0-2 16,-57 1 1-16,71-4 1 15,-57 0-1-15,71-4 2 0,-64 1-2 16,78-3 2-16,-70 0 0 15,63-10 1-15,-64 6-2 16,57-2-2-16,-64 2 3 16,57-2 0-16,-60 2 1 15,46 1 0-15,-54 3-5 16,47 2-1-16,-53 1 1 16,6 6 0-16,-35 1 1 15,29-1 0-15,-43 0 2 16,7 3 1-16,-28-3-4 15,-4 0 1-15,-18 1 2 16,4-1 1-16,-14 0-4 16,3 0 1-16,-10 0-2 15,0 0 0-15,-11-3 2 0,-4 0 0 16,-6 0 0-16,-4 0 2 16,-7 0-1-16,-4 0 2 15,-3 0-2-15,-4 0 2 16,-4 0-2-16,1 0-1 15,-4 0 1-15,0 0 1 16,0 0-3-16,0 0 0 16,-7 0 1-16,4 0 0 15,-1 0 0-15,1 0 2 16,0 0-1-16,-4 0-1 16,0 0 1-16,0 0-1 15,0 0 0-15,0 0 0 16,0 0-3-16,3 0 2 0,-3 0 1 15,0 0 2-15,0 0-3 16,0 0 0-16,0 0 1 16,0-3 2-16,0 3-1 15,0-3-1-15,0 3-2 16,7-3 1-16,-7 3-1 16,4-3 0-16,-1 3 2 15,4-3 2-15,-3-1-3 16,7 1 0-16,-4 0 1 15,10-3 0-15,-10 3-3 16,15-4 2-16,-12 4 1 16,19 0 2-16,-8 0-1 15,29-3-1-15,-11-1 1 16,21-2-1-16,-7 3-3 0,4-4 2 16,-8 4 1-16,40-4 2 15,-18 4-3-15,17-7 0 16,-17 4 1-16,39 0 0 15,-25 2 0-15,36-2 2 16,-33 3-1-16,47-1 2 16,-32 1-2-16,25 3-1 15,-29 0 1-15,46 6-1 16,-31 0 0-16,17 3 0 16,-29 1 2-16,40-1 1 15,-32 0-4-15,11-3-1 16,-22 0 1-16,21 4 2 0,-31-4-2 15,28 0 0-15,-25 0 1 16,0 0 2-16,-17 0-1 16,6 4 2-16,-13-1-4 15,10 0-2-15,-15 1 4 16,5-1 1-16,-12-3 0 16,-6 0 1-16,-7 0-4 15,-8-3 0-15,-7 0 5 16,-3 0 2-16,0 0 4 15,-7 0 1-15,-4 0-5 16,-3 0-2-16,-1 0-2 16,-3 0-2-16,0 0 1 0,0 0-1 15,-3 0 0-15,0 0 0 16,-1 0 0-16,-3-3 0 16,0 0 0-16,-3-13 2 15,3 4-3-15,-8-23-2 16,1 7 2-16,-7-19 0 15,4 9 1-15,-19-44 2 16,4 16-1-16,-14-48-1 16,11 26-2-16,-14-82 1 15,10 44-1-15,-11-69-2 16,11 46 0-16,-10-36 3 16,-26-77-2-16,8 73-1 15,7 47 5-15,-4 35 1 0,4 22 0 16,7 22-2-16,3 13 1 15,19 25-1-15,2 6 0 16,-2 0 0-16,-19-13 0 16,18 16 2-16,4 4-1 15,-7-1-1-15,3 4-2 16,-4-4 1-16,-13-6 1 16,6 7 2-16,8-1-3 15,10 7 0-15,4 0 1 16,-4-1 0-16,8 1 0 15,-15 0 2-15,7-1-3 16,-7 4 0-16,4 0 1 16,-7 6 0-16,7 0 0 15,-18 7 0-15,3-4 0 16,-28 4 0-16,15-1 0 0,-19 0 0 16,15-2 0-1,-32 2 0-15,18-3 0 0,-36 1 2 16,21-1-3-16,-35 0 0 15,25-2 1-15,-39-1 0 16,28 0 0-16,-60 3 0 16,36-3 0-16,-40 4 0 15,-95-1 0-15,49-3 0 16,0 0 0-16,11-3 0 16,15 0 0-16,-19 0 0 15,22-3 0-15,-11 3 0 16,-4-3 0-16,11 3 0 0,-17 0 0 15,17 0 2-15,-14 0-3 16,10 0 0-16,1 3 3 16,-15 0 3-16,26 0-2 15,-26 7-2-15,11-1-3 16,-3 4 1-16,-8 3 1 16,18-1 2-16,-21 1-3 15,18 6 0-15,-11-3 3 16,0 0 1-16,21 0-4 15,-25 6-1-15,22 3 1 16,-11 10 0-16,-11 6 1 16,22 4 0-16,-25-1 0 15,17 0 2-15,-20 0-1 16,10 10-1-16,0 6 1 16,-14 3-1-16,35-6 0 0,-4-6 0 15,5-10-3-15,34-16 0 16,-59-6-18-16,148-6-7 15,-60-10-34-15,18-6-12 16,31-6-52-16,26-16-20 16,24-7-7-1</inkml:trace>
  <inkml:trace contextRef="#ctx0" brushRef="#br1" timeOffset="89426.28">24197 13723 356 0,'-11'10'132'0,"11"-10"-103"0,0 0-4 0,0 0-6 16,4 3-2-16,0 0 7 15,6 0-2-15,1 0 1 16,10-3-12-16,-10 0 0 0,10 0 0 16,0 0-4-16,-3 0 1 15,0 0-5-15,-1-3-2 16,1 0-31-16,0 3-13 16,0 0-35-16,-8 6-16 15,4 1-56 1</inkml:trace>
  <inkml:trace contextRef="#ctx0" brushRef="#br1" timeOffset="89647.54">24357 14004 292 0,'-8'22'110'0,"8"-22"-86"16,0 3 13-16,0-3 2 0,4 3-3 15,-4 0 2-15,4-3-3 16,-1 0-1-16,4 0-19 15,0 0 2-15,4-3 1 0,0 0-10 16,6 0-2-16,-3 0-6 16,8-1-3-16,-5 1-34 15,12 0-12-15,-8 0-36 16,11 0-13-16,-7 0-47 16</inkml:trace>
  <inkml:trace contextRef="#ctx0" brushRef="#br1" timeOffset="90404.27">24878 13994 252 0,'3'10'96'0,"-3"-10"-75"0,4 6 10 0,-4-6 1 16,3 0-3-16,-3 0 3 0,4-3-4 16,-1 0 0-16,4-7-16 15,1 4 4-15,6-10 4 0,-11 4-7 16,11-17 0-16,-3 7-5 16,7-16-3-16,-4 7 0 15,4-10 1-15,-4 9-1 16,-3-5 0-16,-1 5-6 15,-6-9 1-15,-1 6 0 16,-6-15 2-16,-1 9-1 16,-6-22 2-16,2 13-4 15,-6-1 0-15,4 7 3 16,-5 3 1-16,5 7 3 16,-4 5 1-16,7 7 1 15,-11 10 2-15,11-1-5 16,-7 22-3-16,3-2-4 0,4 37 1 15,0-6 1-15,7 31 2 16,0-16 1-16,10 67 1 16,-3-28 2-16,15 59 1 15,-5-35-3-15,19 10-3 16,-8-25 0-16,11 0-1 16,-7-19-3-16,4-13 2 15,-8-12 1-15,-3-16 0 16,-4-7 0-16,-3-21 0 15,-1 0-3-15,-6-16 2 16,3-1-8-16,-14-18-2 16,0 7-5-16,-14-36-3 15,7 10 8-15,-11-9 6 0,4 9 4 16,0 0 1-16,0 9 8 16,3 7 7-16,0 6-5 15,4 4-1-15,0 2-7 16,4 0-4-16,-1 4 1 15,4-1 0-15,0 1 3 16,7 0 1-16,0 2 1 16,11-2 0-16,-4-1-2 15,8-2 1-15,-5 2-13 16,5-5-6-16,-1 2-35 16,-3-6-15-16,-4 3-105 15</inkml:trace>
  <inkml:trace contextRef="#ctx0" brushRef="#br1" timeOffset="90743.13">25172 13128 400 0,'0'0'151'0,"0"0"-118"0,3 3-2 0,-3-3-8 0,0 13-13 16,0-1 2-16,4 23-7 16,-1-7-3-16,5 13-1 15,-1-6-1-15,3 6 0 0,-3-10-3 16,4 1 2-16,3-4-19 15,-3-3-7-15,-4-3-24 16,4-3-7-16,-4 0-52 16,3-6-19-16,1-4 22 15</inkml:trace>
  <inkml:trace contextRef="#ctx0" brushRef="#br1" timeOffset="91232.57">25452 13106 288 0,'0'-3'107'0,"0"3"-83"0,-7 0 15 0,7 0 1 0,0 0-9 16,0 0 2-16,0 0-10 15,0 0-4-15,-7 6-11 16,3 0 1-16,-3 13 4 0,0-3-1 15,0 25 3-15,3-10-4 16,1 23 1-16,-1-10-5 16,1 25 1-16,3-12-1 15,0 31 3-15,0-18-5 16,3 2-1-16,4-12-2 16,4-3-2-16,0-10-2 15,3-3 1-15,0-6-1 16,4-7-2-16,-4-2-8 15,4-7-5-15,-4-3-18 16,7-7-5-16,-3-2-21 0,3-7-7 16,-3-3-82-1</inkml:trace>
  <inkml:trace contextRef="#ctx0" brushRef="#br1" timeOffset="91581.45">25856 13181 336 0,'0'-3'126'0,"0"3"-98"0,0 3 10 0,0-3-1 0,0 13-8 15,0-4 1-15,0 23-6 16,0-7-3-16,0 19-11 15,0-9 2-15,0 15 2 0,0-9-5 16,-4 25-1-16,1-9-2 16,-4 9-1-16,3-12-3 15,-3 3 1-15,4-10-4 16,-5-3-2-16,1-9-9 16,4-4-5-16,-1-6-16 15,-3-6-4-15,4-3-18 16,3-10-5-16,-7 1-21 15,-1-14-7-15,5 4-31 16</inkml:trace>
  <inkml:trace contextRef="#ctx0" brushRef="#br1" timeOffset="91848.54">25618 13320 292 0,'0'0'110'0,"0"0"-86"0,18 9 18 0,-18-5 1 15,7 5-1-15,0 0 4 16,11 7-10-16,-4-3-2 16,8 9-19-16,-5-3 2 0,5 15 3 15,-5-5-2-15,8 24 1 0,-7-12-10 16,7 19-5 0,-4-13-3-16,7 4 1 15,-3-10-3-15,3 0 0 0,-3-7-21 16,0-5-8-1,-4-4-18-15,-3-6-8 0,-4-3-9 16,-7-10-2-16,0 0-83 16</inkml:trace>
  <inkml:trace contextRef="#ctx0" brushRef="#br1" timeOffset="92162.86">25952 13005 304 0,'10'0'115'0,"-10"0"-89"0,29 13 23 0,-26-10 4 15,18 6 3-15,-3 1 5 16,14 15-5-16,-4-6 1 16,11 37-32-16,-7-11-1 0,4 21 0 15,-8-13-9-15,8 29-3 16,-8-16-5-16,7 29 0 15,-6-23-4-15,-1 7-2 16,-7-16 0-16,-3 6 1 16,-4-12-17-16,-3 9-4 15,-4-12-22-15,-3-1-9 16,-4-9-17-16,0-6-9 0,0-6-66 16,0-13-31-1,0-4 40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1T01:57:36.4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23-01-11T01:58:30.988"/>
    </inkml:context>
  </inkml:definitions>
  <inkml:trace contextRef="#ctx0" brushRef="#br0">4149 5671 288 0,'-11'-7'110'0,"8"7"-86"0,-1-3 16 16,1 3 0-16,3 0-7 16,-4 0 1-16,4 0-6 15,0 0-3-15,0 0-13 0,0 0-3 16,0 3-2-16,7 4 1 0,4 5 2 15,3 7 6-15,4 10 2 16,3 5-3-16,11 17-1 16,7 18-2-16,21 7 2 15,15-1-3-15,-1-5-1 16,-10-4-4-16,7 0-1 16,-4 0-1-16,4-9 2 15,-4-4 3-15,-6-5 2 16,-12-11-5-16,1-8-2 15,-18-4-2-15,0-6-2 16,-8-3 3-16,-6-4 0 16,0 1-1-16,-7-7-2 15,-1 0 1-15,-3 1-1 0,-3-1-9 16,-1-3-4 0,1 3-31-16,-4 4-13 0,0-4-29 15,0 0-10-15,3-6-77 16</inkml:trace>
  <inkml:trace contextRef="#ctx0" brushRef="#br0" timeOffset="434.92">5234 5617 260 0,'0'-25'99'0,"0"19"-77"0,0-1 18 0,0 7 4 16,0 0-10-16,0 0-2 16,0 16-5-16,0 9-2 15,0 13-14-15,-8 13 7 0,8 30 4 16,0 20 0-16,0 16-1 15,0 31-5-15,0 13-2 16,0 28-4-16,-3 0 1 16,-1 15-6-16,1-11-1 15,-4-20 0-15,3-6 0 16,1-16 0-16,3-25 0 0,0-28-5 16,0-23 1-16,0-15 0 15,0-16 0-15,0-9-3 16,0-22-9-1,0-10 0-15,0-10-23 16,3-8-7-16,1-11-44 16,6-8-20-16,5 2-48 15</inkml:trace>
  <inkml:trace contextRef="#ctx0" brushRef="#br0" timeOffset="870.04">5528 4707 236 0,'-4'-13'88'0,"4"7"-69"0,0-4 26 0,0 10 8 0,0 0-5 16,0 0 1-16,0 0-14 16,0 0-4-1,0 16-1-15,4 12 1 0,-1 10-12 16,1 22-4-16,-1 19-3 15,1 6 2-15,0-3-9 16,3 9-3-16,-4 10-2 16,4-6 2-16,0-10-3 15,0-10 0-15,0-18-17 16,4-10-8-16,0-12-30 16,-4-7-15-16,3-15-50 15,8-10-21-15,0-6 22 16</inkml:trace>
  <inkml:trace contextRef="#ctx0" brushRef="#br0" timeOffset="1621.06">5960 6225 280 0,'-21'7'107'0,"17"-4"-83"0,4 0 21 0,0-3 5 15,0 0-21-15,0 0-5 16,4 3-2-16,3-3 0 0,7 0-11 16,7 0 4-16,-3 0 3 0,7 0-4 15,3-3 2-15,-6 0-9 16,10 0-2-16,-4-1-3 15,11 1 1-15,14-3-2 16,-3 0-1-16,3 2 1 16,-4 1 1-16,-2 0-1 15,-12 3-1-15,-3 0-10 16,-7 0-6-16,-4 3-23 16,-3 7-10-16,-15 6-34 15,4-1-14-15,-10 7-40 16</inkml:trace>
  <inkml:trace contextRef="#ctx0" brushRef="#br0" timeOffset="1877.12">6098 6830 312 0,'8'3'118'0,"-5"0"-92"0,8 1 22 0,-4-1 2 15,3-3-10-15,1-3 0 16,7-4-12-16,7-2-5 16,14-1-13-16,-4 1-4 0,15-4-2 15,3 4-2-15,0-1-2 16,0 4-10-16,-14 0-4 16,4 3-20-16,6 0-7 0,-3 3-28 15,8-4-9-15,6-2-68 16</inkml:trace>
  <inkml:trace contextRef="#ctx0" brushRef="#br0" timeOffset="37278.53">8597 5482 284 0,'0'-7'107'0,"-3"4"-83"0,3 3 10 16,0 0 0-16,0 0-2 16,-4 3 4-16,-3 1-9 15,0 2-2-15,0 0-14 16,-4 7 7-16,1-4 2 0,-1 1-6 15,-10 5-1-15,-4 7-7 16,-3 4-2-16,-1-1-4 0,-3 0-1 16,1-3 1-16,2 0 2 15,4-3-1-15,8 0-1 16,-5-3-2-16,8-4 1 16,4 1 1-16,2-4 0 15,8 1-9-15,0-4-4 16,4 4 2-16,10-1 4 15,7-6 2-15,8 4 0 16,10-1 6-16,-7 3 3 16,3 1-3-16,1-1-1 15,-1 4 0-15,4 3 0 16,0 6 0-16,0 6 2 16,0-6-6-16,-4 10 1 15,-6-4 10-15,-1-3 4 16,-10 0 13-16,-7 0 5 15,-4-2-2-15,-14-5 1 0,-4 1-12 16,-7 0-2-16,-7 0-10 16,1-6-5-16,2 2 0 15,-3-2 2-15,-3 0-2 16,-4-4-2-16,0 1-7 16,0-4-4-16,4 0-10 15,7-3-3-15,3-3-18 16,7 0-7-16,4-3-23 15,11 0-10-15,10 0-64 16</inkml:trace>
  <inkml:trace contextRef="#ctx0" brushRef="#br0" timeOffset="37839.3">9030 5894 304 0,'-4'32'115'0,"4"-23"-89"0,0 13 3 0,0-9-2 0,4-3-9 16,-1-4 1-16,4-3 5 15,1-3 2-15,2-9-13 16,4-7 5-16,4-3 5 0,3 0-1 16,1-9-1-16,-1 2-3 15,0 1-1-15,-7-9-5 16,-3-1 0-16,-7-3-5 16,-12 0-2-16,-2 0-2 15,-4 10 0-15,-11 0-4 16,0 12 0-16,-3 16 1 15,-1 9 0-15,-6 17-5 16,-1 8-1-16,4 7 0 16,8 7 2-16,9 5-1 15,12 1 4-15,10-4-2 0,7-6-1 16,4-6 0-16,10-13 3 16,1-9 0-16,20-10 3 15,8-6-1-15,10-3-1 16,1 0-28-16,-8 0-14 15,-7 3-31-15,-3 0-12 16,3-3-74 0</inkml:trace>
  <inkml:trace contextRef="#ctx0" brushRef="#br0" timeOffset="38134.54">9547 5507 384 0,'-7'-3'145'0,"7"6"-112"0,-10 3 3 16,6 4-6-16,-3 2-16 15,-4 7-1-15,1 10-1 16,-1 2 2-16,0 1-7 15,1 2 0-15,6 1 0 0,-3-4-3 0,14 7-3 16,-3 0-3 0,6-3 1-16,5-4-1 0,9-9 0 15,1-6 4 1,14-13 1-16,11-3-1 16,7-3-2-16,-1-10-28 0,-6 7-11 15,-4-3-32-15,-7-4-12 16,4 4-73-1</inkml:trace>
  <inkml:trace contextRef="#ctx0" brushRef="#br0" timeOffset="39036.51">10005 5775 272 0,'0'-3'101'0,"0"6"-78"0,0-3 4 0,0 0-3 16,0 0-14-16,0 0-3 16,0 0 0-16,0 0 2 15,0 0-4-15,0 0 1 0,0 0 1 16,0 0 3-16,0 0 4 15,0 0-4-15,0 0 0 16,0 0-4-16,0 0-1 16,0 0-3-16,0 0 1 15,0 0 0-15,0 0 1 16,0 0 0-16,0 0 0 16,0 0 2-16,0 0 3 15,0 0-4-15,0 0-1 16,0 0-2-16,0 0-2 15,0 0 5-15,0 0 4 0,0 0-1 16,0 0 3-16,0 0-6 16,0 0-1-16,0 0-4 15,0 0-1-15,0 0 1 16,0 0 0-16,-4 0 0 16,0 0 2-16,4-3-3 15,0 3 0-15,0 0 1 16,-3-4 2-16,-1 1-3 15,4 0 0-15,0 0-1 16,0 3 0-16,0-6 2 16,0 3 0-16,0-1 0 15,0 1 2-15,0 0-1 16,0-3 2-16,0 3 0 0,0-7 1 16,0-6 0-16,4-6 0 15,3-12-2-15,7-7-2 16,0-7 3-16,4 1 0 15,7 3-4-15,0 0 1 16,0 0 2-16,3 9 1 16,-3-3-1-16,-8 7-2 15,1 6 1-15,0 3 1 16,-11 6 1-16,0 0 3 16,0 7-3-16,0-1 0 15,-3 4-8-15,-1 3-2 0,-3 3-27 16,0 0-10-1,0 0-38-15,-3 9-12 16,3-9-48-16</inkml:trace>
  <inkml:trace contextRef="#ctx0" brushRef="#br0" timeOffset="39410.43">9891 5280 356 0,'0'0'134'0,"0"0"-104"0,0 0 5 0,0 0 12 16,7 6-12-1,4 4 0-15,3 2-2 16,4 4-18-16,0 9 0 0,6 10 1 16,8 12-6-16,4 4-3 15,10-1-2-15,-7-3-1 16,3-6-5-16,1-3 1 16,-8-6 0-16,-3-7 0 15,-7-3-18-15,-4-6-8 16,-3-1-22-16,-4-5-9 15,0-4-21-15,-3-6-6 16,3-9-65 0</inkml:trace>
  <inkml:trace contextRef="#ctx0" brushRef="#br0" timeOffset="40028.58">10494 5598 324 0,'0'38'121'0,"3"-25"-95"0,8 2 9 0,-8-8-4 15,5 2-4-15,6-6 1 16,3 1 2-16,5-8 1 16,6-5-16-16,4-10 6 0,0-9 6 15,0-7-9-15,3-9 0 16,-10 0-1-16,-4 0-2 16,1-7-7-16,-5-9-3 15,-3-15-1-15,-6-13 0 16,-5 3-5-16,-10 6-1 15,-11-3-10-15,-10-13-5 16,-4 1 0-16,-14 12 2 0,3 6 7 16,4 13 2-1,8 13 4-15,6 6 1 0,-4 12 1 16,12 7 2-16,2 6 1 16,5 7 1-16,3 8-7 15,7 8 0-15,0 11 1 16,0 26 3-16,7 25-2 15,11 10 0-15,6 12 1 16,12 35 0-16,10 0 0 16,7-10 2-16,0 4-1 15,-10-4-1-15,-4-15 1 16,-4-19-1-16,-6-16-7 16,-5-13-3-16,-2-12-14 15,-8-10-7-15,-4-12-15 0,-2-16-6 16,-5-9-60-16,-3-13-28 15,-7-4 19 1</inkml:trace>
  <inkml:trace contextRef="#ctx0" brushRef="#br0" timeOffset="40218.83">10455 5170 340 0,'10'0'129'0,"-3"0"-100"0,15-6 11 0,-15-1 0 15,14-5-9-15,18-7-1 0,14-6-14 16,11-1-5-16,0 7-7 16,-4 4-12-16,7 5-2 0,8 7-24 15,3 6-10-15,-11 4-21 16,-3 2-8 0,-7 0-66-16</inkml:trace>
  <inkml:trace contextRef="#ctx0" brushRef="#br0" timeOffset="40910.71">11366 4946 344 0,'-11'-12'129'0,"4"8"-100"0,-4-2 9 0,4 6-1 16,-3 0-10-16,3 0 1 15,-8 0-9-15,5 3-1 16,-4 7-11-16,3 5-2 0,0 11-1 16,4 8-2-16,0 10-2 15,7-6 1-15,4 3 1 16,3 3-3-16,7-6 0 15,4-3 1-15,-1-4 0 16,1-6 0-16,3-6 0 16,-6 0 0-16,-1-16 2 15,0-3 3-15,0-3 4 16,-3-12 0-16,-1-1 0 0,-3-6-3 16,-3-7-1-16,0-5-6 15,-4-7 1-15,0 3 2 16,0 6 1-16,0 10-4 15,0 7 1-15,3 24 0 16,8 10 0 0,-8 6 0-16,8 0 0 15,-1 1 2-15,5 2-6 16,-1-6 1-16,0-6 1 16,0 0 1-16,0-4 7 15,1-6 6-15,-1-6 3 16,3-6 0-16,1-3-3 0,0-10-2 15,3-3-9-15,0-7 0 16,1 7 1-16,-5-3 1 16,1 9-4-16,0 7 1 15,0 9 0-15,3 6 2 16,0 4-3-16,-3-1 0 16,0 1-8-16,-4-1-2 15,0 0-21-15,-3 1-9 16,-1-4-11-16,1 4-4 15,-1-1-22-15,1-3-8 16</inkml:trace>
  <inkml:trace contextRef="#ctx0" brushRef="#br0" timeOffset="41649.11">12266 4757 244 0,'25'-28'90'0,"-22"21"-70"0,4 1 17 16,-7 6 2-16,0 0 3 15,0 0 7-15,0 0-7 0,0 6-3 16,-3 7-22-16,-1 0 1 15,1 2 0-15,-8 4-4 0,1 3 0 16,-5 10-4 0,1-1-1-16,-4 17-8 0,1 5 0 15,-5-2-1-15,5-4 2 16,-1-6-8-16,4-7-3 16,3-5-9-16,1-7-3 15,3-6-7-15,-1-1 0 16,5-8-29-16,-1-10-13 15,1-7-78 1</inkml:trace>
  <inkml:trace contextRef="#ctx0" brushRef="#br0" timeOffset="41917.68">11975 4770 344 0,'0'0'129'15,"0"0"-100"-15,4 3 15 0,-1 0 1 0,5 0-10 16,2 3 2-16,8 1-10 16,7 2-2-16,10 4-14 15,4 9-2-15,0 0-2 0,0 13-3 16,4 2-1-16,-11 4-1 16,3 0 1-16,-3-3-11 15,0-3-2-15,-4-4-19 16,1-6-9-16,-5-2-13 15,1-5-4-15,-4-5-38 16,4-3-18-16,7-7-16 16</inkml:trace>
  <inkml:trace contextRef="#ctx0" brushRef="#br0" timeOffset="42729.4">12837 4070 252 0,'-4'-12'96'0,"1"12"-75"0,-1-3 14 0,4 3 1 0,-7 3-13 15,0 3 0-15,0 10-5 16,-4 3 0-16,1 6-9 16,-5 10 3-16,5-1 2 0,-1 7 4 15,4 16 1-15,3 25-4 16,8 12 1-16,3-5-5 16,11 11-1-16,-4 14-4 15,4-10-1-15,3-10-1 16,-7-15 0-16,4-16-2 15,3-9-2-15,4-13 1 16,3-7 1-16,-3-9-1 16,3-6 2-16,-3-6-2 0,-3-1-1 15,-1-2-21-15,-3-4-9 16,-4-3-23-16,-4 1-8 16,1-4-96-1</inkml:trace>
  <inkml:trace contextRef="#ctx0" brushRef="#br0" timeOffset="43389.37">13227 4045 272 0,'17'10'104'0,"1"5"-81"0,14 17 25 0,-21-10 4 0,6 3-12 15,15 10-1-15,14 6-5 16,15 9-1-16,2 13-18 15,-2 13 11-15,-5-4 4 0,-6-2-4 16,-15-1-1-16,-6-6-10 16,-8 12-4-16,-7 7-4 15,-3-9-2-15,-8-4-10 16,-3-9-2-16,0-10-23 16,-3-6-8-16,-1-6-18 15,-3 0-7-15,4-10-54 16,6-2-23-16,8-1 8 15</inkml:trace>
  <inkml:trace contextRef="#ctx0" brushRef="#br0" timeOffset="48085.75">14864 3992 324 0,'0'-13'121'0,"0"13"-95"0,0 0 7 0,0 0-5 15</inkml:trace>
  <inkml:trace contextRef="#ctx0" brushRef="#br0" timeOffset="48279.7">14868 4001 572 0,'7'35'35'15,"3"9"-19"-15,1 9-4 0,3 4-5 16,4 19 1-16,3 21 2 16,1-2-5-16,-1-7-1 15,0-9 0-15,-3-7 0 0,0-2-2 16,-4-7 1-16,0-13-4 16,0-6 0-16,-3-16-17 15,-4-2-5-15,0-11-13 16,-4-5-3-16,-3-16-23 15,-7-4-10-15,0-2-66 16</inkml:trace>
  <inkml:trace contextRef="#ctx0" brushRef="#br0" timeOffset="48540.99">14659 4678 264 0,'0'4'99'0,"10"2"-77"0,4 3 15 0,-3-6 5 16,0-3-1-16,6 0 3 16,1 0-7-16,3-3 0 15,8 0-21-15,13 0 2 0,11-3 0 16,8-1-6-16,6-2-2 16,-10-1-5-16,3 4-2 15,-3-3-1-15,7-1-2 16,-11 4-15-16,18-7-5 15,-4 1-39-15,-7-1-14 16,-3 4-94-16</inkml:trace>
  <inkml:trace contextRef="#ctx1" brushRef="#br0">24895 7325 0,'0'0'15</inkml:trace>
  <inkml:trace contextRef="#ctx0" brushRef="#br0" timeOffset="56836.94">13329 4392 228 0,'0'-10'88'0,"0"7"-69"0,0 3 13 0,0 0 0 15,0 0-4-15,0 0 1 0,0 0-5 16,-3 3-3-16,-1 7-11 15,1 2 7-15,-4 10 5 0,0 19 2 16,-1 3 1-16,5 1-6 16,-8 5-1-16,1 0-6 15,-1 7 0-15,0 0-5 16,1 3-2-16,-1-1 0 16,4-5 1-16,0-7-1 15,0-6 0-15,0-6-3 16,0-7-2-16,3-3 1 15,1-6-1-15,3-3-9 16,-7 0-2-16,3-7-10 16,0-2-1-16,1-11-53 15,-1-8-3-15,1-10-2 16,3-10-52 0</inkml:trace>
  <inkml:trace contextRef="#ctx0" brushRef="#br0" timeOffset="57170.82">12982 4470 248 0,'-4'-22'93'0,"1"16"-72"0,3 0 22 0,0 6 8 15,0 0-14-15,0 0-1 0,0 0-6 16,3 3-1-1,8 6-16-15,3 13 12 0,11 10 5 0,7 12-2 16,11 0-2-16,3 3-10 16,-4 1-3-16,1-4-3 15,-1-3-1-15,1 0-3 16,-1 0 1-16,4-4-4 16,0-2 0-16,-7-10-1 15,0 1 1-15,-14-4-18 16,4-4-6-16,-15-2-34 15,0 0-15-15,-3 0-91 16,-4-7-69 0,-7-3 94-16</inkml:trace>
  <inkml:trace contextRef="#ctx0" brushRef="#br0" timeOffset="59104.14">16860 4001 168 0,'32'-44'63'0,"-22"28"-49"0,5 0 20 16,-12 13 8-16,1 3 3 0,-1-6 5 16,1 3-1-16,-4 3 2 15,-4 0-28-15,4 0 5 0,-7 0 2 16,-7 0-5-16,-4 0-2 15,-10 9-11-15,3 7-5 16,-10 16-4-16,-1 2-3 16,8-2 3-16,-29 12 0 15,-14 16 1-15,22-23 2 16,10-2-5-16,3-7-1 16,8-2-2-16,6-1-2 15,5-3 0-15,13-6 0 16,4-1 0-16,29-2 0 15,-5 0 0-15,19-4 3 16,-8 1 0-16,11-7 1 0,18 6 0 16,0 4 2-16,0-4-1 15,-29-6-1-15,-3 4 1 16,-3-1 1-16,-5 0 8 16,-2 1 5-16,-1 8 15 15,-14-5 6-15,-11 9-15 16,-10 6-7-16,-11 10-8 15,-3-1-5-15,-4 1 0 16,0-7 1-16,-3 1-1 16,-1-7-1-16,4-4-8 15,4-5-5-15,7 0-24 16,17-20-64 0,11-2 1-16,8-10-77 15</inkml:trace>
  <inkml:trace contextRef="#ctx0" brushRef="#br0" timeOffset="59524.33">17221 4382 268 0,'-7'10'101'0,"7"-7"-78"0,7 0 9 0,-7-3 0 16,11-3 0-16,7-3 5 15,17-13-3-15,4-7 0 16,11-11-19-16,-4-11 2 0,3 1 3 0,-13-6-5 16,-8 5 2-16,-6 4-4 15,-8 6 2-15,-7 10-4 16,-18 0 1-16,-7 12-7 16,-6 0-3-16,-15 13-4 15,0 12 1-15,-7 26 3 16,3 19 1-16,4 9 1 15,7-3 2-15,0 6-3 16,11 9 0-16,7-5-3 16,10-1-1-16,8-6 1 15,10-19 0-15,18-9-3 16,18-16 2-16,10-13 3 16,0-9 3-16,-3-7-22 0,-4-2-8 15,-3-10-26-15,3 0-10 16,-7-4-44-16,0-2-21 15,-7 3-8 1</inkml:trace>
  <inkml:trace contextRef="#ctx0" brushRef="#br0" timeOffset="59854.7">18051 3938 308 0,'0'-41'115'0,"-7"25"-89"0,0-3 16 0,0 13 4 16,3 3-7-16,-3 0-1 15,-7 3-17-15,7 0-5 0,-18 12-10 16,-11 17 7-16,4 18 4 0,4 10-5 16,7 3-2-16,7-4 1 15,7 1 0-15,7-10-3 16,14 4 0-16,14-10-7 15,15-4-1-15,10-11 0 16,-7-7 0-16,11-19 4 16,10 0 2-16,7-10-11 15,1 1-6-15,-11-1-31 16,-8-2-10-16,-10-1-30 16,-3-6-14-16,-4 3-58 15</inkml:trace>
  <inkml:trace contextRef="#ctx0" brushRef="#br0" timeOffset="60334.78">18845 3661 308 0,'0'-3'115'0,"0"3"-89"0,0 9 12 16,0 4 1-16,-11 9-14 16,0 9-3-16,-6 4-12 15,3 9-4-15,-11 13-4 16,4 6-4-16,3 0 1 0,0 0 1 0,4-7 0 15,3-2-3-15,-3-10 0 16,3-9-12-16,4-16-2 16,0 0-27-16,4-4-10 15,3-8-59 1,3-11-52-16,1-8 63 16</inkml:trace>
  <inkml:trace contextRef="#ctx0" brushRef="#br0" timeOffset="60575.57">18565 3702 272 0,'0'-7'101'0,"3"14"-78"0,8-4 26 0,-8 6 7 0,5 4-8 16,2 6-1-16,4 0-13 16,4 0-4-16,3 6-17 15,11 10-1-15,4-1-1 0,13 13-6 16,8 7-3-16,-4-4-8 15,0-6-4-15,-7-6-14 16,-7-6-7-16,-3-7-17 16,-4-6-5-16,-4-3-54 15,8-16-22-15,-5-13 14 16</inkml:trace>
  <inkml:trace contextRef="#ctx0" brushRef="#br0" timeOffset="62196.61">19497 3097 200 0,'-4'-19'74'0,"1"13"-58"0,-4-4 20 0,7 10 7 0,-4 0-11 15,-3 0-3-15,-3 7-9 16,2-7-2-16,-9 28-10 15,6-12 6-15,-10 28 3 0,3-10-1 16,4 33 3-16,-4-14-1 16,11 42 0-16,0-20 0 15,14 23-2-15,-3-26-4 16,20 35-2-16,15 13-6 16,0-32-3-16,0-15 0 15,0-13-1-15,-7-19 2 16,7-4 1-16,0-11 1 15,-3-7 0-15,-8-7-9 16,-7 1-2-16,-3-4-18 0,-7 1-9 16,-4-7-26-16,0 0-10 15,-7 0-73 1</inkml:trace>
  <inkml:trace contextRef="#ctx0" brushRef="#br0" timeOffset="62512.05">19851 3358 324 0,'4'-6'123'0,"-4"6"-95"0,0 6 14 0,0-6-1 0,4 13-10 15,-1-4-1-15,4 32-10 16,0-15-2-16,7 30-11 16,8 20 0-16,-1-10 0 0,0 0-3 15,-7-3-3-15,4-3 0 16,3-3-1-16,-10-4-11 16,0-18-5-16,-4-4-17 15,0-5-4-15,0-7-18 16,4-10-7-16,-11-3-84 15</inkml:trace>
  <inkml:trace contextRef="#ctx0" brushRef="#br0" timeOffset="62852.3">20053 2974 340 0,'36'28'126'0,"-18"-2"-98"0,21 27 17 0,-36-43-1 16,40 31-9-16,24 15 0 15,-3 10-7-15,-7 13-3 16,-1 13-13-16,-3-4 1 0,-6-3 3 16,-8-13-2-16,-11 13 0 0,-10 4-6 15,-8-1 0-15,-6-10-12 16,-4-24-2-16,0-10-17 15,-7 7-5-15,3-17-13 16,-3 7-4-16,0-6-13 16,3-1-6-16,1-2-51 15,3-10-24-15,0 0 30 16</inkml:trace>
  <inkml:trace contextRef="#ctx0" brushRef="#br0" timeOffset="63802.99">8335 9029 308 0,'-11'13'115'0,"11"-13"-89"0,0 0-1 16,0 0 4-1,4 3-8-15,3 3 0 16,11 0 0-16,0 1-12 16,10-1 1-16,4 0 3 0,-4-2-3 15,8-4 2-15,6 0-1 0,4-7 1 16,14-5-4-16,1-4 0 16,10-3-5-16,-18 0-2 15,0 0 0-15,-14 0-1 16,0 10-3-16,-11 3 2 15,-3 6-23-15,-7 6-12 16,0 6-23-16,-1 7-11 16,-6-6-77-1</inkml:trace>
  <inkml:trace contextRef="#ctx0" brushRef="#br0" timeOffset="64088.15">8672 9602 260 0,'-4'7'99'0,"8"-4"-77"0,3 0 20 16,-4 0 3-16,5 0-3 16,6 1-1-16,3-1-11 15,12-3-4-15,-1 0-15 16,8 0 2-16,3-3 1 0,0-4-5 15,3-2-3-15,-3-1-3 16,7-2-3-16,4-4-8 16,3 0-5-16,0 0-18 15,0 1-7-15,-3-1-29 16,-4 0-10-16,0-3-60 16</inkml:trace>
  <inkml:trace contextRef="#ctx0" brushRef="#br0" timeOffset="64808.46">10543 8298 308 0,'-3'-9'115'0,"-1"2"-89"0,4 1 19 16,-3 6 1-16,-1-3-2 15,1 0 1-15,-4 0-14 0,-1 3-7 16,-2 3-13 0,-8 9-7-16,-7 14-1 0,-10 15-2 0,-8 12-1 15,-3 1 1-15,0-4 1 16,4 1-3-16,6-7 0 15,8-3 1-15,7-7 0 16,10-2-3-16,4-4 0 16,17-3-5-16,15-9-2 15,14-6 2-15,11-7 5 16,-4-6 4-16,0-1 2 16,4-2-1-16,10 3 1 15,4 3 0-15,0 6 1 16,-4 7-2-16,-7 3 1 15,-7 2 7-15,-14 1 5 16,-7 0 13-16,-4 0 4 0,-7 3-3 16,-7 3-1-16,-7 4-11 15,-10 5-5-15,-12-2-10 16,-10 3-1-16,-3 2-6 16,-11 1 1-16,3 3-9 15,4-3-4-15,4-7-7 16,3-8-2-16,7-8-11 15,8-12-1-15,-1-9-24 16,11-6-10-16,7-11-35 16,0-5-12-16,14-10-5 15</inkml:trace>
  <inkml:trace contextRef="#ctx0" brushRef="#br0" timeOffset="65290.58">11086 8683 292 0,'-22'31'110'0,"19"-21"-86"0,-1 2 7 0,4-6-4 15,4-2-6-15,3-1-1 16,7 0 1-16,7-3 1 15,8-3-12-15,6-7 8 0,4-5 2 16,-3-11 3-16,3-5 3 16,-7-10-3-16,-8-10-2 0,-6 1-3 15,-4 0-1-15,-3 6-7 16,0 6-4-16,-11 6-6 16,-15 7 0-16,-2 6 0 15,-12 10 0-15,-10 12-5 16,-10 22-1-16,3 25 0 15,3 10 2-15,8 6-1 16,6 7 4-16,8 9-2 16,7 3 1-16,10-6 2 15,15-10 0-15,10-12 0 16,15-7 0-16,13-12-3 16,4-13 2-16,-3-9 1 15,7-10 0-15,-1-6-9 16,5-6-4-16,6-7-22 0,-3-6-10 15,-4-6-27-15,-7-6-10 16,-3-10-68 0</inkml:trace>
  <inkml:trace contextRef="#ctx0" brushRef="#br0" timeOffset="65786.16">11972 8235 240 0,'0'-22'90'0,"0"16"-70"0,0 0 17 16,-7 2 4-16,3 1-2 15,1 3 4-15,-1 0-11 16,-3 0-2-16,0 3-17 16,-4 4 3-16,1 2 4 0,-5 4-2 15,-2 6-1-15,-1 6-3 0,-3 13-1 16,3 15-5-16,7 4-3 15,4 3-2-15,7-4 0 16,7-2 0-16,8 0 1 16,2-4-2-16,5-9 1 15,2-13 0-15,19-15 3 16,17-13 3-16,4-6 2 16,3-4-5-16,-6-2-2 15,-8-4-11-15,-4 0-3 16,-3 3-28-16,-7 1-13 15,-3-1-31-15,-8-2-13 16,-3-4-59 0</inkml:trace>
  <inkml:trace contextRef="#ctx0" brushRef="#br0" timeOffset="67423.87">12925 8541 228 0,'0'3'85'0,"0"3"-66"0,0 1 8 0,0-4-2 0,0 3-7 16,0 0 2-16,0-3-2 15,0 1-2-15,4-1-8 16,-1-3 6-16,1-3 3 0,3-7 4 16,0-9 2-16,4-9-4 15,-1-10 1-15,1-3-7 16,0-3 0-16,-1-3-6 16,-3-4-2-16,-3-5-2 15,-1-23 0-15,-6-3-2 16,-4 3-1-16,-4 0 1 15,-7-9-1-15,1-16-7 16,-5 0 0-16,-2 0-4 0,-8 0 0 16,-7-6 3-16,-4 3 3 15,1 16 0-15,3 18 1 16,7 16 0-16,3 13 3 16,8 10 9-16,3 5 4 15,4 14-8-15,7 11-1 16,7 27-1-16,11 24 1 15,10 9-1-15,7 14 1 16,8 24-2-16,3 23-1 16,3 6 3-16,1 28 2 15,10 0 2-15,0-9 1 16,0 0-7-16,4-7 0 16,-4-21 1-16,-3-20 1 15,-7-21-4-15,-8-20 1 0,-10-15-13 16,-4-16-7-16,-3-16-16 15,-4-18-5-15,-7-14-33 16,-3-8-13-16,-12-4-33 16</inkml:trace>
  <inkml:trace contextRef="#ctx0" brushRef="#br0" timeOffset="67649.47">12723 7829 272 0,'-10'0'101'0,"10"0"-78"0,10 6 6 0,-3-3 0 16,8-3-1-16,6 0 3 16,0-3-3-16,4-6 0 15,7-4-16-15,10-3-2 0,15 4-3 16,10-1-3-16,4 4-3 16,-7-1-14-16,-4 7-6 15,1 3-19-15,2 0-6 16,-2 3-67-1,2 0-66-15,-16 0 60 16</inkml:trace>
  <inkml:trace contextRef="#ctx0" brushRef="#br0" timeOffset="68448.5">13613 7734 244 0,'-11'-6'93'0,"4"6"-72"0,0-6 14 16,4 6 2-16,-8 0-6 15,4 0-1-15,0 0-8 16,-4 0-1-16,1 0-12 15,2 3 1-15,-6 3 3 0,4 4-5 0,-1 2-2 16,4 7-1 0,0 6-1-16,3 13-2 0,-3 9 1 15,7 7-2-15,0-1-1 16,7 1 1 0,-3 0 1-16,3-1-1 0,11 1 2 15,-4 2-4-15,11-8 0 16,3-11 1-16,4-8 0 15,0-10 2-15,-4-10 1 16,0-9 1-16,-3-9 0 16,0-7 0-16,-7-6 0 15,0-6 0-15,-8-7 2 16,-3-3-3-16,-3-9 0 16,-4-7-1-16,-4-6 1 15,-6-3-4-15,-5 7 0 0,-2 5-1 16,-1 7 0-16,4 13 2 15,3 6 2-15,8 15-3 16,6 16-2 0,4 16 2-16,7 13 2 15,4 9 2-15,3 3-1 16,4-2-2-16,7-8 1 16,4-2 1-16,6-7-3 15,4-9 0-15,0-6 3 16,-3-10 1-16,3-9-1 15,-14-13-2-15,-4 3 3 16,4-31 0-16,-4-4-1 16,-3 4-2-16,-3 6-2 0,-5 7-1 15,-3 8 2-15,1 11 0 16,-5 2 3-16,4 22 1 16,-3 17-4-16,3 8-1 15,-7 7-2-15,4-3 3 16,0-3-9-16,-1-7-1 15,-3-3-16-15,0-6-6 16,0-3-13-16,1-7-6 16,6-2-14-16,-7-7-4 15,3-7-39 1</inkml:trace>
  <inkml:trace contextRef="#ctx0" brushRef="#br0" timeOffset="69209.63">14878 7114 280 0,'11'19'107'0,"-4"-7"-83"0,7 13 10 0,-7-9 2 16,0 6-11-16,1 10 0 15,-1 12-12-15,0 12-5 16,-4 7-5-16,1-3 0 0,3 0 0 15,-7-6-1-15,0-4 1 16,-7-3-13-16,3-2-3 16,1-8-21-16,-1-5-5 15,1-7-40-15,6-12-75 32</inkml:trace>
  <inkml:trace contextRef="#ctx0" brushRef="#br0" timeOffset="69470.82">14687 7246 284 0,'7'6'107'0,"4"-3"-83"0,10 10 10 16,-10-7 2-16,3 7-7 15,0 3 1-15,7 6-9 16,11 6 0-16,7 10-12 15,11 3-5-15,6 3-3 0,1-3-4 16,-4-3 2-16,0-4-15 16,-10-2-6-16,-4-1-11 15,-7-5-5-15,-4-4-15 16,-6-3-4-16,-5-4-62 16</inkml:trace>
  <inkml:trace contextRef="#ctx0" brushRef="#br0" timeOffset="70321.87">16293 6537 276 0,'-4'-16'104'0,"4"16"-81"0,0 4 7 16,0-4-3-16,0 12-2 15,4 7 2-15,3 6-8 16,3 4-4-16,5 5-8 16,2 1-1-16,8 12 1 0,3 13-1 15,1 9-1-15,3 1-3 0,-4-4 1 16,0-3-4-16,-3-6-2 15,-3-4-9-15,-8-6-5 16,-4-9-9-16,-3-10-4 16,-7-9-32-16,-7-9-15 15,0-10-41 1</inkml:trace>
  <inkml:trace contextRef="#ctx0" brushRef="#br0" timeOffset="70551.89">16158 6874 252 0,'0'-3'93'0,"4"3"-72"0,10 3 11 0,-11 0 3 0,8 1-12 15,3-4-1-15,11-4-4 16,3-2-2-16,22-3-8 16,7-1-3-16,3 1 1 0,0 2-3 15,-7 1 0-15,-7 3-3 16,-3-3-1-16,-1 3-12 15,-3-1-5-15,-3 1-25 16,-4 0-11-16,3 0-72 16</inkml:trace>
  <inkml:trace contextRef="#ctx0" brushRef="#br0" timeOffset="71134.53">17469 6187 216 0,'0'-12'82'0,"-7"9"-64"0,4-4 18 0,-1 4 4 16,1 0-1-16,-4 0 1 0,0 3-4 16,-4 0 0-16,0 0-20 15,-6 6-3-15,-1 4-1 0,-3-1-7 16,-1 7-1-16,1 3-2 16,0 3-2-16,3 0-2 15,0 0 1-15,4 3-4 16,4-3-1-16,6 3-8 15,-3-3-4-15,14-3 3 16,-3 0 4-16,6-3 1 16,8 0 4-16,7-4 4 15,10 1 3-15,8 0 0 16,-1-1-1-16,1 1 7 16,-4 3 3-16,-4-1 3 15,-6 1 5-15,-5 0 3 16,-6 3 2-16,-7-4 3 0,-4 4 1 15,-7 0-8-15,-11 3-4 16,-7 0-8-16,-10 0-5 16,-7 4-4-16,-8-4 1 15,1 0-15-15,3-3-4 16,3 0-12-16,11-4-5 16,1-5-13-16,6-1-6 15,7-6-91 1,11-6-39-16,11 0 96 15</inkml:trace>
  <inkml:trace contextRef="#ctx0" brushRef="#br0" timeOffset="71582.53">17998 6376 228 0,'3'7'88'0,"1"-4"-69"0,3 0 8 16,-4 0 1-16,8-3-4 15,-4-6 1-15,11-4 1 16,-1-2 1-16,1-7-14 16,0-3 5-16,0 3 5 0,-4-6-3 15,-4 0 0-15,1-1-5 0,-11 1 1 16,0-3-7-16,0 6-1 15,-14 6-4-15,-4 3-1 16,-10 13-3-16,-8 13-3 16,1 3 2-1,-11 12 0-15,3 13 1 0,4 19 0 16,7 16 2-16,4-4 1 16,10-6 1-16,11-6 0 15,11-6-7-15,14-10 0 16,13-13 1-16,8-9 1 15,8-6 1-15,2-13 0 16,1-6 0-16,-4-6 0 16,7-1-27-16,7 1-9 0,-7-4-33 15,-6-3-11-15,-5-3-59 32</inkml:trace>
  <inkml:trace contextRef="#ctx0" brushRef="#br0" timeOffset="72076.31">18660 5935 280 0,'0'-9'107'0,"-10"9"-83"0,3-6 8 0,0 6 1 16,3 6-10-16,-10 0 1 16,3 13-7-16,-6 13 0 0,2 5-10 15,1 1 0-15,7 6 3 16,-4 0 0-16,11 4 4 0,4 5-3 16,7 4-1-16,3-3-6 15,4-7-1-15,-1-9-3 16,8-10-3-16,11-19 4 15,13-12 1-15,11-9-7 16,1-7-2-16,-1 0-18 16,-7-9-9-16,-10 2-26 15,-4 1-10-15,3 0-67 16</inkml:trace>
  <inkml:trace contextRef="#ctx0" brushRef="#br0" timeOffset="73400.28">19447 5624 232 0,'0'-4'88'0,"-3"4"-69"0,3 0 8 15,0 0 1-15,0 0-6 16,0 0 1-16,0 0-8 16,0 4-2-16,0 8-7 15,-4-2 5-15,1 5 2 0,-1 4 0 16,-3 6 2-16,0 7-4 15,-4 15-1-15,-6 16-6 16,-1 10-1-16,-3-4 1 0,-1-6 0 16,1-3 0-1,0-7 0-15,3-5-5 0,4-7 1 16,3-13-2-16,8-3 0 16,-8-6-18-16,8-6-9 15,-1-7-5-15,4-6-2 16,0-3-64-1,4-7-60-15,3 1 53 16</inkml:trace>
  <inkml:trace contextRef="#ctx0" brushRef="#br0" timeOffset="73702.23">19096 5778 284 0,'0'0'107'0,"4"3"-83"0,3 6 21 16,-3-2 7-16,3 2-15 15,3 7-1-15,5 9-8 16,9 4-3-16,12 11-13 16,10 8-3-16,7 2 1 0,-3-9-6 15,-1-3-2-15,-6-3-1 16,-4-4-1-16,-4-3-3 15,4-2 2-15,-14-7-15 16,3-1-4-16,-10-2-17 16,0-3-4-16,0-1-18 15,-11 1-7-15,3-10-71 16</inkml:trace>
  <inkml:trace contextRef="#ctx0" brushRef="#br0" timeOffset="75860.58">9884 8298 260 0,'-7'-6'99'0,"7"6"-77"0,0 0 11 0,0 0 2 15,0 0-10-15,0 3 0 16,0 3-3-16,-4 7 1 16,4 9-13-16,-3 13 8 0,-4 9 4 15,3-10 0-15,-6 29 1 16,-5 13-10-16,-2 25-3 16,-1 0-2-16,0-4 0 15,1 7-2-15,-1 3 1 16,0-9-2-16,4-16 2 15,3-13-4-15,8-15-2 16,-8-13-3-16,8-10 1 0,-1-5-1 16,0-11-2-1,4-5-4-15,0-10-2 0,0 0-20 16,4-7-7-16,0-5-23 16,-1-7-10-16,1-6-81 15</inkml:trace>
  <inkml:trace contextRef="#ctx0" brushRef="#br0" timeOffset="76264.56">9409 8534 272 0,'-18'-12'101'0,"15"12"-78"0,-1-3 20 0,4 3 5 16,0 0-19-16,0 0-4 15,0 0-6-15,7 6-1 16,4 3-9-16,7 7 8 0,3 3 5 16,0 10 0-16,8 8 1 15,6 17-1-15,11 21-2 16,11 4-4-16,3-6 0 15,4-1-7-15,-11-9-1 16,-10-6 0-16,-1-4 2 16,-3-2-3-16,-3-7-2 0,-5-3-2 15,1-6-3-15,-7-4 1 16,0-6-1-16,-7-3-14 16,-1-3-3-16,-2-6-22 15,-5-1-10-15,1-2-27 16,-4-4-10-16,4-9-77 15</inkml:trace>
  <inkml:trace contextRef="#ctx0" brushRef="#br0" timeOffset="77228.13">9650 11836 220 0,'-18'3'82'0,"11"-3"-64"0,0 0 20 0,7 0 5 0,-3 0-4 16,3 0-1-16,0 0-6 16,0 0 0-16,0 0-18 15,0 0-1-15,0 0-2 0,0 7 0 16,3-1 3-16,8 0-1 15,7 0 2-15,6 1-2 16,12-7 2-16,10-3-4 16,-4-4-1-16,1 1-2 15,-4-3 2-15,-4-4-1 16,1 0 2-16,-1 1-6 16,4-1-1-16,-7 4 0 15,-3-1 0-15,-8 1 0 16,-3 3 0-16,-4-1-2 0,0 4-2 15,-7 0 1-15,0 0 1 16,4 0 3-16,-11 3 2 16,3 0-19-16,-3 0-6 15,0 0-27-15,0 0-12 16,-3 3-20-16,-8 3-9 16,8 0-64-1</inkml:trace>
  <inkml:trace contextRef="#ctx0" brushRef="#br0" timeOffset="77705.38">9912 12469 256 0,'-7'10'96'0,"7"-7"-75"0,-3 0 12 15,3-3 2-15,0 0-10 0,0 0 0 16,0 0-5-16,0 0-3 15,0 0-9-15,3 3 1 0,8-3 4 16,0 0 4-16,3 0 4 16,4 3-5-16,6-3 1 15,12-3-4-15,6-3 2 16,8-7 1-16,3-6-1 16,0-6-1-16,-3 0-1 15,-8 0-3-15,-6 0-1 16,-4 3-8-16,-7 3-2 15,-4 3 2-15,-3 7 1 0,-1-1-14 16,-3 4-4 0,-3 3-23-16,0-1-8 15,-1 4-21-15,-3 4-10 16,8-1-73 0</inkml:trace>
  <inkml:trace contextRef="#ctx0" brushRef="#br0" timeOffset="82118.57">11855 11064 188 0,'3'-15'71'0,"-3"5"-55"0,7-6 13 16,-7 10 4-16,4-3-6 16,-4-1-1-16,4 4-1 15,-4 0 1-15,3-1-14 16,-3 4 13-16,0 0 7 0,0 3 10 16,0 0 4-16,0 0-11 15,-7 9-4-15,-4 4-14 0,-3 3-5 16,-7 3-5-16,-4 3-2 15,-7 3-3-15,0 6-2 16,0 7 1-16,1 6-1 16,-1 4 0-16,7 2 0 15,4-6 0-15,3-9 0 16,7-4-3-16,4-2 2 16,7-7-4-16,7-7-1 15,11-2 3-15,7-10 1 16,10-6 2-16,8-6 2 15,6-7-3-15,-10 0 0 0,0 0 3 16,0 4 1-16,4 2-1 16,-8 7 1-16,1 3-2 15,-1 3-1-15,-6 0 1 16,-5 4 1-16,-6-1 16 16,-4 3 11-16,-7 4-4 15,-7 3 0-15,-7 3-12 16,-7 3-5-16,-4 3-5 15,-3 3 0-15,0 4-2 16,-4-1 2-16,0 4-7 16,-3-4 1-16,-4-2-8 15,4-4-1-15,-1-9-6 16,8-4-2-16,3-5-24 16,8-7-12-16,3-10-17 0,10-2-4 15,11-7-85 1</inkml:trace>
  <inkml:trace contextRef="#ctx0" brushRef="#br0" timeOffset="83016.47">12422 8188 148 0,'0'-22'57'0,"0"16"-44"0,0-4 14 0,0 4 5 0,-7 0-1 16,7-4 4-16,-4 1 1 15,1-1-1-15,-1 1-18 16,4-1 5-16,0 4 2 0,0 0 5 16,0 3 2-16,0-1-14 15,0 4-5-15,0 10 5 16,0 2 4-16,0 1-3 16,0 15 2-16,0 10-5 0,0 6-1 15,0 16-6 1,0 0 0-16,-3 0-5 15,-1-3-2-15,4-7 2 0,-3-3 0 16,-1-6-1-16,4-6-2 16,0-7-4-16,0-9 0 15,-3-3-16-15,3-4-4 16,0-2-10-16,0-1-4 16,0-5-6-16,0-4-2 15,0-4-41-15,0-5-17 16,3-7-5-1</inkml:trace>
  <inkml:trace contextRef="#ctx0" brushRef="#br0" timeOffset="83294.34">12163 8078 252 0,'0'0'96'0,"4"3"-75"0,6 6 12 16,-3-2 2-16,1-1-1 15,6 3 1-15,3 1 1 16,5 2 0-16,3 7-19 16,-1 3 1-16,1 7 2 0,-4 9-5 15,8 9 2-15,-4 6-10 16,10 4-2-16,4-3-3 16,7-7 1-16,4-3-4 15,-8-6-2-15,-3-4-20 0,0 1-10 16,-7-7-19-16,-7 1-5 15,0-4-55 1,-7-3-69-16,-1 0 54 16</inkml:trace>
  <inkml:trace contextRef="#ctx0" brushRef="#br0" timeOffset="84461.21">12333 11178 244 0,'-3'0'90'0,"6"0"-70"0,-6 0 10 0,3 0-1 16,0 0-4-16,0 3 0 16,7 0-1-16,0 3 2 15,4 1-14-15,3-4 4 0,-7 0 2 16,7-6-2-16,4-4 3 15,0-2-4-15,6 0 1 16,1-7 0-16,0-3-1 16,3-3-1-16,-3-7-1 15,-7-2-5-15,-4-4-3 16,-7 1-2-16,-7-1 0 16,-7 4-2-16,-7 5 2 0,-4 7-2 15,-7 7-1-15,-3 6-4 16,3 12-2-16,-3 10-2 15,-4 12 2-15,0 7 2 16,4 2-1-16,6 11-1 16,5 11 1-16,6 17 3 15,7-3 3-15,8-1 0 16,7-12 2-16,3-7-4 16,4-8-2-16,3-11 4 15,4-12 3-15,10-9 3 16,15-10 3-16,6-6-3 0,8-7 1 15,-4-9-3 1,-13-3 0-16,-1 0-25 16,-7 0-9-16,-4-3-21 0,-7-3-9 15,-3-1-17-15,-3-2-7 16,2-1-46 0</inkml:trace>
  <inkml:trace contextRef="#ctx0" brushRef="#br0" timeOffset="84868.79">13017 10727 276 0,'-3'-16'104'0,"3"10"-81"15,-4 0 14-15,1 3 1 0,-1 0 0 16,-3-1 2-16,0 1-5 15,-4 3-1-15,1 0-19 16,-4 3 0-16,-1 7-1 0,1 9-5 16,0 12-1-16,0 10 0 15,3 10 0-15,4 2-4 16,0 1-1-16,7 2-1 16,-74 1-2-16,148-3 1 15,-67-7-1-15,4-3 0 16,7-6 2-16,6-16-1 15,12-16-1-15,10-12 1 16,7-7-1-16,0-9 0 16,-3 0 2-16,-4 0-3 0,-11 0-2 15,-3 0-23-15,-3 3-7 16,-5 0-15-16,-6 3-5 16,-4 1-26-16,-3-1-10 15,3-3-41 1</inkml:trace>
  <inkml:trace contextRef="#ctx0" brushRef="#br0" timeOffset="85190.63">13531 10526 288 0,'4'0'110'0,"0"6"-86"0,3 6 16 16,-4-2 2-16,1 3-5 16,-1 5 2-16,1 4-12 15,-4 7-5-15,0 12-12 16,-4 12-2-16,1 7 2 0,-4-3-6 16,0-7 0-16,-1-6-2 15,1-3-2-15,-3-3-8 16,3-6-5-16,-4-4-11 15,4-3-3-15,0-6-12 0,3-3-5 16,-6-7-29 0,3-5-11-16,7-8-35 15</inkml:trace>
  <inkml:trace contextRef="#ctx0" brushRef="#br0" timeOffset="85465.93">13262 10601 284 0,'0'-6'107'0,"0"6"-83"0,7-3 15 0,-3 3 3 15,6 3-1-15,4 6 3 16,4 4-9-16,3 3-2 16,8 6-18-16,6 12-2 0,11 14-2 0,15 2-4 15,-8-3 1-15,4-6-5 16,-8-3-2-16,-6-6 0 15,-4-4-1-15,0-3-16 16,-4-3-6-16,-7-6-20 16,-3-3-6-16,-3-4-6 15,-8-6-1-15,-4-6-63 16,1-10-54 0,0-9 66-16</inkml:trace>
  <inkml:trace contextRef="#ctx0" brushRef="#br0" timeOffset="86323.43">13960 9240 288 0,'-7'-6'107'0,"4"3"-83"0,-1 3 6 0,4 0-1 0,0 0-5 15,0 0 1-15,-3 6-8 16,-4 3-2-16,-1 10-9 15,1 16 3-15,4 19 3 0,3 5 0 16,3 14 1-16,-3-16 1 16,18 81 2-16,7 20 4 15,14 21 2-15,3-12-3 16,8 13-1-16,0-13-8 16,-4-32-4-16,0-21-6 15,3-17 0-15,1-15 0 16,7-9 2-16,-4-13-6 15,0-10 1-15,-3-6-21 16,-8-12-7-16,-3-7-13 16,-7-13-5-16,0-8-17 15,-11-11-9-15,11-12-65 16</inkml:trace>
  <inkml:trace contextRef="#ctx0" brushRef="#br0" timeOffset="87467.81">14889 9688 228 0,'0'-7'85'0,"0"10"-66"0,0-6 19 0,0 3 3 0,0 0-6 16,0 0 0-16,0 0-7 15,0 0 0 1,0 22-7-16,-4 19-1 0,4 16-7 16,0 3-3-16,-3 3-3 15,-1 0-2-15,-3 6-3 16,0 10 1-16,0 6-4 15,4-9 0-15,-8-7 1 16,7-9 0-16,1-10-7 0,-1-9 0 16,1-9-17-1,3-7-7-15,0-9-27 16,0-10-14-16,3-9-60 16</inkml:trace>
  <inkml:trace contextRef="#ctx0" brushRef="#br0" timeOffset="87781.21">14644 9754 304 0,'-14'-7'115'0,"11"7"-89"0,6 0 1 0,-3 7-4 15,7 5-4-15,4 7 1 0,10 10 2 16,-3 8 1-16,7 4-12 16,0 3-2-16,-1 4 1 0,8-1-6 15,7 3-2-15,7 10 1 16,11 10 0-16,0-4-8 16,0-6-4-16,-4-10-11 15,-11-9-5-15,-6-6-11 16,-4-7-2-16,-8-12-22 15,1-10-7-15,-4-12-50 16</inkml:trace>
  <inkml:trace contextRef="#ctx0" brushRef="#br0" timeOffset="88290.7">15314 10280 244 0,'4'38'93'0,"-1"-16"-72"0,8 0 11 0,-7-13 3 16,6-3-4-16,8-6 4 15,3-9 1-15,8-10-1 16,3-6-18-16,-1-3 7 0,1-4 4 16,0-3-9-16,-3-2-3 15,-5-7-5-15,-9-13 0 16,2-9-2-16,-6-1 0 15,-8 1-5-15,-3 0-1 16,-10-6-1-16,-8-23-2 0,-10 1-4 16,-4 5 0-1,-7 4 0-15,0 4-1 0,3 2 1 16,5 13 0-16,6 12 0 16,3 13 0-16,5 13 7 15,3 6 5-15,6 15-9 16,1 17-1-16,7 9-1 15,4 12 1-15,7 13 1 16,10 22 3-16,11 23-1 16,21 5 2-16,0 16 0 15,7 20 1-15,-7-11-2 16,-6-5 1-16,-5-13-4 16,1-13 0-16,-4-13-6 0,-4-15-3 15,-7-16-14-15,-3-15-5 16,-11-23-9-16,-3-15-4 15,-11-7-15-15,-11-6-6 16,-3-10-72 0</inkml:trace>
  <inkml:trace contextRef="#ctx0" brushRef="#br0" timeOffset="88518.5">15343 9732 232 0,'-11'6'88'0,"11"0"-69"0,-3-6 8 0,3 0-1 15,3 3-1-15,4-3 2 16,4-3 3-16,10-3 4 16,7-10-19-16,11 0 7 0,11-6 5 0,3-3-6 15,-7-3 0-15,0-1-12 16,4 1-3-16,3 3-11 16,4 0-4-16,3 3-26 15,0 3-12-15,-3 0-18 16,-7 6-7-16,-1 1-56 15</inkml:trace>
  <inkml:trace contextRef="#ctx0" brushRef="#br0" timeOffset="89311.2">16275 9486 272 0,'-4'-13'101'0,"1"7"-78"0,-1-3 9 0,1 5-3 16,-1-2 0-16,1-3 2 15,-8-1-1-15,4 1-1 16,0-1-16-16,0 4 3 0,0 3 2 15,-4 3-2-15,0 6 1 16,1 7-9-16,3 9-5 16,-7 6-2-16,3 4-1 15,4 5 0-15,0 1 2 0,0 6 1 16,3 13 1-16,8 9 0 16,3-3 0-16,3-6-2 15,5-10-2-15,2-6 1 16,5-9-1-16,-8-10 2 15,7-10 1-15,4-9 3 16,0-9 3-16,-1-16 5 16,1-16 1-16,0-9-6 15,-7 0-1-15,-4-4-4 16,-7-2-3-16,-3-10 0 16,-8-3 1-16,0 3-1 0,1 12-1 15,-1 13 1-15,1 10 1 16,3 41-6-1,7 12 3-15,4 6 0 16,3 4 1-16,7 0 0 16,0-4 0-16,11 1 0 15,-11-4 4-15,4-3 2 16,0-6 0-16,0 0-1 16,-4-13-1-16,-3-9 0 15,-4-12 6-15,0-8 6 16,0-5-6-16,1-7-3 15,-5-9-4-15,4-3-3 16,1 3 1-16,-1 6-1 16,7 10-3-16,-3 9 0 15,7 16 4-15,3 15 3 0,-3-2-3 16,10 18-1 0,-10-3-13-16,3 1-7 0,-6-4-14 15,-5-7-6-15,-3-2-5 16,1 0-2-16,-5-4-7 15,1-3-2-15,0 1 7 16,-1-4 2-16,1-6-6 16,-1-4-4-16,1-2-46 15</inkml:trace>
  <inkml:trace contextRef="#ctx0" brushRef="#br0" timeOffset="90085.35">17416 8774 288 0,'0'-6'110'0,"0"6"-86"0,4 0 11 0,-1 3 1 0,1 3-2 16,3 7 4-16,4 12-10 16,-8 16-2-16,4 9-15 15,0 1 0-15,0 2 2 0,-7-2-5 16,0 2 0-16,-7 4-4 15,0 0-3-15,4-7-7 16,-1-6-1-16,4-9-28 16,0-7-12-16,4-6-24 15,-4-6-8-15</inkml:trace>
  <inkml:trace contextRef="#ctx0" brushRef="#br0" timeOffset="90352.84">17182 8935 316 0,'-3'-4'121'0,"3"4"-95"0,0 4 11 0,3 2-2 16,4 3-7-16,8 7 3 15,6 9-6-15,11 1-3 16,10-1-12-16,11 0 0 0,4 3 3 15,-4 1-7-15,-7-1-3 16,-3-3-5-16,-4-3 1 16,4-3-19-16,-8-6-9 15,-7-4-14-15,1-3-4 16,-8-6-3-16,-7-6 1 16,-3-3-85-16</inkml:trace>
  <inkml:trace contextRef="#ctx0" brushRef="#br0" timeOffset="91149.98">18501 8273 304 0,'0'-3'112'0,"3"3"-87"0,12 3 15 0,-8 3 3 15,3 7-13-15,8 9-2 16,-4 9-10-16,4 14-3 16,3 2-9-16,4 0 0 0,3 0 1 15,-3 1-3-15,7-4-1 16,0-3-1-16,-4-4 1 16,1-2-15-16,-4-7-7 15,-8-5-19-15,-3-5-8 0,-10-8-78 16,-8-1-18-1</inkml:trace>
  <inkml:trace contextRef="#ctx0" brushRef="#br0" timeOffset="91374.6">18320 8689 304 0,'21'0'115'0,"-3"0"-89"0,35-6 10 15,-24 2 0-15,6-5 0 0,4-7 5 16,7-6-11-16,11-6-6 16,10-4-13-1,4 1-7-15,-4 2-1 0,-6 4-15 0,-8 3-5 16,-14 6-26-16,-4 1-13 16,-6-1-54-16,-1 3-22 15,0 4 16-15</inkml:trace>
  <inkml:trace contextRef="#ctx0" brushRef="#br0" timeOffset="93035.79">19497 7772 288 0,'-7'-13'110'0,"3"10"-86"0,1 0 13 0,3 3 2 15,0 0-8-15,0 0-1 16,0 0-3-16,0 0 0 16,0 0-15-16,3 3-2 0,4 4 0 15,4 15 9-15,3 19 6 16,4 19-5-16,3 3-1 15,0 3-3-15,11 0 0 16,-3 6-4-16,10 10-2 16,0-9-6-16,3-10-1 15,-3-10-1-15,-3-9-2 16,-8-6-2-16,-7-10-1 16,-3-5-20-16,-4-8-8 15,-3-2-13-15,-8-4-5 16,-3-2-22-16,-7-7-10 15,0-10-73 1</inkml:trace>
  <inkml:trace contextRef="#ctx0" brushRef="#br0" timeOffset="93353.58">19635 7233 260 0,'0'0'96'0,"7"4"-75"0,15 8 30 0,-8-2 7 15,18 8-8-15,17 20-2 16,15 16-14-16,-7 9-6 16,7 6-16-1,6 0 1-15,12 13 3 0,3 16-2 0,-11-3 0 16,-13-7-6-16,-12-3-3 15,-6 3-2-15,-11 3 0 16,-7-2-4-16,-8-14-2 16,-6-12-20-16,-7-9-8 15,-8-7-24-15,-7-9-10 16,-3-3-42-16,4-7-20 16,-15-3 6-1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54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91 9472,'0'-2'10362,"8"-4"-8179,11-6-2281,20-5 1563,68-20 0,-90 32-1136,0 1 0,1 1 0,-1 1 0,1 0 0,-1 1-1,35 3 1,-49-1-278,-1-1 0,1 0 0,0 1 0,0 0 0,-1-1 0,1 1 0,-1 0 1,1 1-1,0-1 0,-1 0 0,0 1 0,1-1 0,-1 1 0,0 0 0,0-1 0,0 1 0,0 0 0,0 1 0,0-1 0,-1 0 0,1 0 0,-1 1 0,1-1 0,-1 1 0,0-1 0,0 1 0,0 0 0,0-1 0,-1 1 1,1 0-1,-1 0 0,0-1 0,1 1 0,-1 0 0,0 0 0,-1 0 0,1-1 0,0 1 0,-1 0 0,0 0 0,-1 4 0,-3 2-15,1 0 0,-1 0 0,0-1 0,0 0 0,-8 8 0,-37 37 83,32-36-71,-26 33 1,39-43-76,0-1 0,1 1 0,0 1 1,0-1-1,0 1 0,1-1 0,-2 10 0,4-15 24,1 1 0,-1 0 0,1 0 0,0 0 0,0 0 0,0 0 0,0 0 0,0 0 0,1 0 0,-1-1 0,1 1 0,0 0 0,0 0 0,0 0-1,0-1 1,0 1 0,1-1 0,-1 1 0,1-1 0,0 1 0,-1-1 0,1 0 0,4 4 0,-1-2-3,1 0 0,-1 0-1,0-1 1,1 1 0,0-1-1,0-1 1,0 1 0,0-1 0,13 3-1,3-1-554,37 2-1,-39-4-2217,1 0-1,23 6 0,-22-1-3118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24.8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420 13 7424,'-4'-8'7518,"3"8"-7192,-12-4 2815,-19 3-2485,23 2 326,-2-1-870,0 2-1,0 0 0,0 0 0,0 1 1,1 0-1,-1 1 0,1 0 0,0 0 0,0 1 1,0 1-1,1 0 0,0 0 0,-13 12 1,9-6-93,1 1 0,0 1 0,1 0 0,1 0 1,0 1-1,-14 30 0,-35 103-15,46-112-56,2 2 0,1-1-1,-6 52 1,14-73 71,1 0 1,1 0-1,0 0 1,1 0-1,1 1 1,0-1-1,2 0 1,-1-1 0,2 1-1,10 23 1,-11-30 43,1-1 0,0 0 1,0 0-1,1-1 0,0 0 1,0 0-1,0 0 0,1 0 1,0-1-1,1 0 0,-1-1 0,1 0 1,0 0-1,1-1 0,-1 0 1,13 5-1,-10-6 60,0 0-1,0 0 1,0-1 0,0-1 0,0 0-1,1 0 1,-1-1 0,0-1 0,1 1-1,-1-2 1,0 0 0,0 0 0,15-6-1,7-5 217,41-24 0,-3 1-73,86-32-20,-144 63-464,11-4 292,-23 8-404,0 1 1,9-16-6596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25.5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 33 7936,'0'-2'308,"-1"1"1,0-1-1,0 0 1,0 1-1,0-1 1,0 0-1,0 1 1,0 0-1,0-1 1,0 1-1,-1-1 1,1 1 0,0 0-1,-1 0 1,1 0-1,-1 0 1,0 0-1,1 0 1,-1 0-1,0 1 1,1-1-1,-1 1 1,0-1-1,-3 0 1,-2 0 39,-1 0 0,1 1 0,0 0 1,-1 0-1,-7 1 0,11 0-296,0 0-1,0 0 1,0 0 0,0 1-1,0-1 1,0 1-1,1 0 1,-1 0 0,1 1-1,-1-1 1,1 1 0,0-1-1,0 1 1,0 0-1,0 0 1,1 0 0,-1 1-1,1-1 1,0 1-1,0-1 1,0 1 0,-1 4-1,-4 9-6,1 1 0,0 0-1,-4 26 1,10-43-40,-6 32 37,2 0 1,0 1 0,3 0-1,0 0 1,8 58 0,-5-83-1,0 1 0,1-1 0,0 1 0,0-1-1,1 0 1,0 0 0,1-1 0,0 1 0,0-1 0,1 0 0,0 0 0,10 10 0,0-4 72,0 0 0,1-1 0,1 0-1,29 15 1,-40-24-20,0-1 0,1 1 0,-1-1 0,1 0 0,0-1-1,0 0 1,0 0 0,0 0 0,0-1 0,0-1 0,0 1-1,1-1 1,-1-1 0,0 1 0,0-2 0,0 1-1,0-1 1,0 0 0,0 0 0,0-1 0,-1 0 0,1-1-1,-1 0 1,0 0 0,0 0 0,0-1 0,-1 0 0,0 0-1,0-1 1,0 0 0,9-12 0,-4 4 78,-2-1 1,0-1-1,-1 1 1,0-1-1,-1-1 1,9-33-1,-10 24 45,-1-1 0,-1 0 0,2-51 0,-6 65-131,-1 0 0,0 0-1,-1 0 1,0 0 0,-1 0 0,-1 1 0,0-1 0,0 1 0,-13-23 0,13 28-105,-1 0 0,0 0 0,0 0 0,0 1-1,-1 0 1,0 0 0,-1 0 0,1 0 0,-1 1-1,0 0 1,0 1 0,-1 0 0,1 0-1,-1 0 1,0 1 0,-9-2 0,2 1-321,-1 0-1,0 2 1,0 0 0,0 0 0,0 2-1,0 0 1,0 1 0,0 0 0,-25 6-1,39-6 122,0-1-1,0 1 0,1-1 1,-1 1-1,0 0 1,0 0-1,1 0 0,-4 2 1,5-3 118,0 1-1,0-1 1,0 0 0,-1 1 0,1-1 0,0 0 0,0 1 0,0-1-1,0 1 1,-1-1 0,1 0 0,0 1 0,0-1 0,0 1 0,0-1-1,0 1 1,0-1 0,0 0 0,0 1 0,1-1 0,-1 1 0,0-1 0,0 0-1,0 1 1,0-1 0,0 1 0,1-1 0,-1 0 0,0 1 0,0-1-1,1 0 1,-1 1 0,0-1 0,0 0 0,1 0 0,-1 1 0,0-1-1,1 0 1,-1 0 0,1 1 0,-1-1 0,0 0 0,1 0 0,0 0 0,17 12-3323,10 3-832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26.3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170 12 7680,'-14'-8'8250,"12"8"-7764,-18-3 2340,15 5-2732,0 0 1,1 1-1,-1 0 0,1 0 0,0 0 0,-1 0 1,1 1-1,-4 4 0,-8 10-156,1 0 0,-17 24-1,20-25-12,11-16 67,-1 1 1,1 0-1,0 0 0,-1 0 0,1 0 0,0 0 0,0 0 1,0 0-1,0 0 0,0 1 0,1-1 0,-1 0 1,1 0-1,0 1 0,-1-1 0,1 5 0,0-5 7,0 0 1,1 0-1,-1 0 0,0 0 0,1 1 0,0-1 0,-1 0 0,1 0 0,0 0 0,0 0 0,0 0 0,0 0 1,0-1-1,1 1 0,-1 0 0,0-1 0,1 1 0,0 0 0,-1-1 0,1 0 0,0 1 0,0-1 0,-1 0 0,1 0 1,0 0-1,0 0 0,0 0 0,0-1 0,1 1 0,3 0 0,6 2 35,1-2 0,-1 1 0,1-1 0,15-2 0,-16 1-101,-1 0 56,-1 0 0,1 1 0,-1 1 0,1-1 0,-1 2 0,0-1 0,1 2 0,-1-1 0,-1 1 0,1 1 0,0-1 0,-1 2-1,11 7 1,-11-6 191,0 0 0,0 0-1,0 1 1,-1 1-1,0-1 1,7 11 0,-13-15 11,0-1 1,0 1-1,0-1 1,0 1-1,0 0 1,-1 0 0,0 0-1,0-1 1,0 1-1,0 1 1,0-1-1,-1 0 1,0 0-1,0 0 1,0 0 0,0 0-1,-1 0 1,0 0-1,0 0 1,-2 7-1,-7 10-3,-1-2 1,-1 0-1,0 0 0,-25 28 0,23-30-158,4-6-486,0-1 0,0 0 0,-1-1 0,0 0 0,-1-1 0,0 0 0,-15 7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26.9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 20 8704,'0'-19'10869,"-4"24"-9349,1 4-1351,0 1 1,0 0-1,1 0 1,-1 20-1,-2 7 88,-48 189-58,36-163-185,7-21-361,-20 66-4170,26-99 1643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27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11136,'-4'7'5727,"4"-7"-5610,7 14 428,-5-10 249,2 2-533,0 0 0,0 0-1,0 0 1,1-1-1,0 1 1,0-1-1,12 8 1,46 29 407,-58-39-631,47 32-574,-1 3 0,89 86 0,-50-45-4476,-64-58 864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28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251 49 7424,'-2'-4'708,"2"3"-542,0 0 1,0 1 0,-1-1-1,1 0 1,0 0 0,0 0-1,0 0 1,0 0 0,0 0-1,0 0 1,0 0 0,0 0-1,1 0 1,-1 0 0,0 0-1,1-1 1,-1 1 134,0 0 1,0 0-1,0 0 0,1-1 1,-2 1-1,1 0 0,0 0 1,0-1-1,0 1 0,-1 0 1,1 0-1,0 0 0,-1 0 1,0-3-1,0 4-192,1-1-1,0 1 1,-1-1 0,1 1-1,0-1 1,-1 1 0,1-1-1,-1 1 1,1 0 0,-1-1-1,1 1 1,-1 0 0,1-1-1,-1 1 1,1 0 0,-1-1-1,0 1 1,1 0 0,-1 0-1,1 0 1,-1 0 0,0 0-1,1 0 1,-1 0 0,0 0-1,1 0 1,-1 0-1,0 0 1,1 0 0,-1 0-1,1 0 1,-1 0 0,0 1-1,1-1 1,-1 0 0,-16 9-32,1 0 1,0 0-1,1 2 1,0-1-1,0 2 1,1 0-1,1 1 1,0 1-1,1-1 1,0 2-1,1 0 1,1 0-1,0 1 1,-14 33-1,22-43-123,-1 1 0,1 0 0,0-1-1,1 1 1,0 0 0,0 0-1,0 0 1,1 0 0,0 8 0,1-11-4,-1-1 0,1 1 0,0-1 0,0 0 0,0 1 1,0-1-1,1 0 0,-1 0 0,1 0 0,0 0 0,-1 0 1,2 0-1,-1 0 0,0 0 0,0-1 0,1 0 0,0 1 1,-1-1-1,1 0 0,3 2 0,8 3 57,0-2 0,0 1 0,0-2 0,0 0 0,17 3 0,14 3 116,-30-6 0,-1 0 122,0 0-1,0 1 0,0 0 1,-1 1-1,19 11 1,-31-16-136,1 0 0,-1 0 0,0 0 0,0 0 1,0 0-1,0 0 0,-1 1 0,1-1 0,0 0 1,0 1-1,-1-1 0,1 1 0,-1-1 0,1 1 0,-1-1 1,0 1-1,1-1 0,-1 1 0,0-1 0,0 1 1,0-1-1,0 1 0,0-1 0,-1 1 0,1-1 0,0 1 1,-1-1-1,1 1 0,-2 1 0,-1 6-98,0-1 0,-1 0 1,-8 12-1,11-18-14,-5 7-455,-1 0 0,0 0 0,0-1-1,0 0 1,-1-1 0,-1 1 0,1-1 0,-1-1 0,-16 10 0,18-13-1738,41-34-12365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28.4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139 150 7168,'6'-3'650,"1"1"1,-1-1 0,1 0-1,-1-1 1,0 1 0,0-1-1,-1 0 1,1-1 0,-1 1-1,0-1 1,0 0 0,0 0-1,-1-1 1,0 1-1,5-10 1,-8 14-586,0-1 0,0 1 0,-1-1 0,1 1 0,-1-1-1,1 0 1,-1 1 0,1-1 0,-1 0 0,0 0 0,0 1 0,0-1 0,0 0 0,0 0-1,0 1 1,0-1 0,-1 0 0,1 1 0,0-1 0,-1 0 0,0 1 0,1-1 0,-1 0-1,0 1 1,0-1 0,0 1 0,0 0 0,0-1 0,0 1 0,0 0 0,-1-1 0,1 1-1,0 0 1,-1 0 0,1 0 0,-1 0 0,1 0 0,-3 0 0,0-2 13,-1 1 0,0 0 0,0 0 0,0 0 0,0 1 0,0 0 0,0 0 0,0 0 0,0 1 0,-1-1 0,-8 2 0,9 0-52,0 0 1,0 0-1,0 0 1,0 1 0,0 0-1,0 0 1,0 1-1,1-1 1,-1 1-1,1 0 1,-6 5 0,4-2-21,0 0 0,1 0 1,-1 0-1,2 1 0,-1-1 1,-6 15-1,4-6-10,1 0 0,1 0 0,0 0 0,1 1 0,1 0 0,0 0-1,0 17 1,3-19-30,-1-1 0,2 1 0,0-1-1,4 21 1,-5-30 24,1-1 0,0 1 1,0 0-1,1-1 0,-1 1 0,1-1 0,0 0 0,0 1 0,0-1 0,0 0 0,0 0 1,1 0-1,-1-1 0,1 1 0,0 0 0,0-1 0,0 0 0,0 0 0,0 0 1,7 3-1,0-1-29,0-2-1,-1 1 1,1-1 0,0-1 0,0 0 0,0 0 0,0-1 0,0 0 0,0-1-1,0 0 1,0-1 0,12-3 0,-7 1-713,0-1-1,0-1 1,-1 0-1,1-1 1,-1-1-1,25-18 1,-8 2-2320,0 0-885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28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14 8960,'0'-1'201,"-1"0"1,1 0 0,-1 0-1,1 1 1,-1-1 0,0 0-1,0 0 1,1 1 0,-1-1 0,0 0-1,0 1 1,0-1 0,0 1-1,0-1 1,0 1 0,1-1-1,-1 1 1,0 0 0,0-1-1,0 1 1,0 0 0,-1 0-1,1 0 1,0 0 0,0 0-1,0 0 1,0 0 0,0 0-1,0 0 1,0 1 0,0-1 0,0 0-1,0 1 1,0-1 0,0 0-1,0 1 1,1-1 0,-1 1-1,0 0 1,0-1 0,0 1-1,0 1 1,-3 1 41,0 0 1,0 1-1,0 0 0,1-1 0,0 2 1,0-1-1,-4 7 0,4-4-201,0 1-1,1-1 1,0 0-1,0 1 1,1 0 0,0-1-1,0 1 1,1 0-1,0 0 1,0-1 0,2 10-1,-1-7-46,1 1 0,0-1 0,1 1 0,0-1 0,1 0 0,0 0 0,8 14 0,-11-22 18,1 0 0,-1 1-1,1-1 1,0 0 0,0 0 0,0 0 0,0 0 0,0-1 0,0 1 0,1 0 0,-1-1 0,0 0 0,1 1-1,-1-1 1,1 0 0,0 0 0,-1-1 0,1 1 0,0-1 0,-1 1 0,1-1 0,0 0 0,3 0 0,4 0-38,0-2 0,0 0 0,0 0 0,18-6-1,-16 4-206,13-5-1363,27-14 0,17-6-5994,-46 23 4043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38.6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179 1103 9216,'0'0'9967,"-5"-1"-8559,1-6-1058,0 0-1,0 0 0,1 0 1,-1-1-1,2 1 0,-3-10 1,4 17-342,-14-59 446,2-1 0,-7-70 1,10 53-421,-22-200 51,-2-20-383,16 174-2086,17 121 1885,-2-15-513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33.7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56 7424,'-18'-20'6128,"16"18"-5612,0 1 0,0-1 0,1 1 0,-1-1 0,0 0 0,1 1 0,0-1-1,-1 0 1,1 0 0,0 0 0,0-1 0,0 1 0,0 0 0,0 0 0,0-5 688,5 20-1156,0-2 8,1 0-1,0-1 0,0 1 0,1-1 1,1 0-1,12 15 0,-4-8 90,0-1 0,30 24 0,46 22 369,0-1 225,-53-32-409,-8-7 115,36 34 1,18 28 440,-77-76-864,-7-7-21,1 0 1,0 0-1,0 1 1,0-1-1,0 0 1,0-1-1,0 1 1,0 0-1,2 1 1,-2-1 5,0-1-1,0 1 1,0-1 0,0 1 0,0 0 0,0-1 0,-1 1-1,1 0 1,0 0 0,0-1 0,-1 1 0,1 0-1,0 0 1,-1 0 0,1 0 0,-1 0 0,1 2 0,0-2 46,2-1-74,-2 0-273,0 27-8804,2-11 3605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39.0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13 257 9216,'-13'16'7716,"13"-16"-7619,7-3 221,1-1 0,-1 1-1,0-2 1,-1 1 0,1-1 0,-1 0 0,0 0 0,0-1 0,0 1-1,-1-1 1,0-1 0,4-6 0,7-11 624,25-51 0,-36 65-773,21-40 386,-24 46-529,1 0 1,0 0 0,0 0 0,0 1 0,1-1-1,-1 1 1,1 0 0,-1 0 0,6-3 0,-7 5-14,0 0 1,0 1-1,1-1 1,-1 1-1,0-1 1,0 1 0,1 0-1,-1 0 1,0 0-1,1 0 1,-1 0 0,0 0-1,1 1 1,-1-1-1,4 2 1,36 15 220,-27-10-147,12 6-37,-1 0 0,0 2 0,-1 0 0,24 21 0,-27-18-1001,-2 0 1,24 28-1,-43-46 932,7 10-1488,0 0 0,1-1 0,0 0 0,0-1 0,19 13 0,-5-9-2861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41.3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0 9472,'4'3'5939,"-5"5"-3583,-4 12-2597,3-10 928,-5 38-314,3 1 0,1 59 1,1-71-1201,-1-1 1,-11 45-1,12-68-32,-2-5 34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41.8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7680,'1'1'3421,"3"7"-1973,13 5 322,0-1-1,0-1 1,22 10 0,60 24-1388,-62-29 199,54 18-258,14 7-2262,-99-37 855,1-1-1,-2 1 0,1-1 0,7 7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42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198 31 7552,'0'-1'256,"0"0"0,0 0 1,0-1-1,-1 1 1,1 0-1,0 0 0,0-1 1,-1 1-1,1 0 0,0 0 1,-1 0-1,1 0 0,-1 0 1,0-1-1,1 1 0,-1 0 1,0 0-1,0 1 0,0-1 1,1 0-1,-1 0 0,0 0 1,0 0-1,0 1 0,0-1 1,-1 0-1,1 1 1,0-1-1,0 1 0,0 0 1,0-1-1,-1 1 0,1 0 1,0-1-1,0 1 0,-2 0 1,-1 0-14,0 0 0,0 0 0,0 1 0,0-1 0,0 1 1,0 0-1,1 0 0,-1 0 0,0 1 0,-5 2 0,0 1-90,1 1-1,0 0 1,0 0-1,1 1 1,-1 0-1,2 0 0,-8 9 1,5-4-86,0 1 0,1 0 0,-13 28 0,20-39-124,0 0 0,1 0 0,-1 1 0,0-1 0,1 0-1,-1 1 1,1-1 0,0 1 0,0-1 0,0 0 0,0 1-1,0 3 1,1-4 18,-1-1 0,1 1 0,0-1 0,-1 0 1,1 0-1,0 1 0,-1-1 0,1 0 0,0 0 0,0 0 0,0 0 0,0 1 0,0-2 0,1 1 0,-1 0 0,0 0 0,0 0 0,1 0 0,-1-1 0,0 1 0,2 0 0,11 3-64,0 0-1,0-1 0,20 1 0,-16-1 53,21 4 0,-27-4 111,-1 1 0,0 0 1,0 1-1,0 0 0,0 0 0,-1 1 0,0 1 1,0 0-1,0 0 0,-1 1 0,0 0 0,-1 0 1,14 18-1,-21-24 26,1 0 0,-1 1 0,1-1 0,-1 0 0,0 1 0,0-1 0,0 1 0,0 0 1,0-1-1,0 1 0,-1 0 0,0-1 0,1 1 0,-1 0 0,0 0 0,0-1 0,-1 5 0,0-5-14,0 1 0,0-1-1,0 1 1,0-1-1,0 1 1,-1-1 0,1 0-1,-1 0 1,1 0-1,-1 0 1,0 0 0,0 0-1,0 0 1,-4 2 0,-1 1-153,0-2 1,0 1-1,0-1 1,-1 0-1,1 0 1,-1-1-1,1 0 1,-1-1-1,0 0 1,-15 1-1,21-2-47,-31-2-1441,31 2 1245,0-1-1,0 1 1,0-1-1,0 1 1,1-1-1,-1 0 1,0 0-1,0 1 1,0-1 0,1-1-1,-1 1 1,0 0-1,-1-2 1,16-33-12604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43.0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78 226 8320,'8'-15'1581,"0"-1"0,-1 0 1,9-32-1,-7 20 423,-7 21-1715,1 1 0,-1-1 0,0 0 1,-1 0-1,0 0 0,0 0 0,0 0 0,-1 0 1,-1-9-1,1 15-267,0 0 1,0 0-1,0 0 1,0 0-1,0 0 0,0 0 1,-1 0-1,1 0 1,0 0-1,-1 0 1,1 0-1,-1 0 1,1 0-1,-1 0 1,1 0-1,-1 1 1,0-1-1,1 0 0,-1 0 1,0 1-1,0-1 1,1 1-1,-1-1 1,0 1-1,0-1 1,0 1-1,0-1 1,0 1-1,0-1 0,0 1 1,0 0-1,0 0 1,0 0-1,0 0 1,0-1-1,0 1 1,0 0-1,0 1 1,0-1-1,0 0 1,0 0-1,-2 1 0,-1 0-15,0 1 1,1-1-1,-1 1 0,0 0 0,0 0 0,1 1 0,-1-1 0,-5 6 0,2 0-13,0 0 0,1 1 0,0-1-1,0 1 1,1 1 0,0-1 0,1 0 0,0 1 0,0 0-1,1 0 1,1 1 0,-1-1 0,0 17 0,1-12-41,2 0 0,0 0 0,0-1 0,1 1 1,1 0-1,1 0 0,0-1 0,0 1 0,8 16 0,-10-29-9,0 1 0,0-1 0,0 1-1,0-1 1,1 0 0,0 1 0,-1-1 0,1 0-1,0 0 1,0 0 0,0 0 0,0-1-1,0 1 1,0 0 0,1-1 0,-1 0 0,0 1-1,1-1 1,-1 0 0,1 0 0,0 0-1,-1-1 1,1 1 0,0-1 0,-1 1-1,6-1 1,1-1-979,0 1 0,1-2 1,-1 0-1,0 0 0,-1 0 0,16-7 0,3-3-2634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43.4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13 8704,'0'-1'207,"-1"0"1,0 0 0,0 0 0,1 1-1,-1-1 1,0 0 0,0 0 0,0 1-1,0-1 1,0 0 0,0 1-1,0-1 1,0 1 0,0-1 0,0 1-1,0-1 1,-1 1 0,1 0 0,0 0-1,0 0 1,0-1 0,-1 1-1,1 0 1,0 0 0,0 1 0,0-1-1,0 0 1,-1 0 0,1 1 0,0-1-1,-2 1 1,-4 2 336,-1-1 0,1 2 0,-10 5 0,15-8-413,-5 3 10,1 0 1,0 1-1,0-1 0,0 2 0,1-1 1,-1 1-1,2-1 0,-1 1 1,0 1-1,1-1 0,0 1 0,1-1 1,-1 1-1,1 0 0,1 1 0,-3 7 1,3-7-99,0 1 1,0 0 0,1 0-1,0 0 1,0 0 0,1 0 0,1 0-1,-1 0 1,1 0 0,1 0-1,0 0 1,0-1 0,5 13-1,-5-17-42,0 0 0,0-1 1,0 1-1,0-1 0,0 1 0,1-1 0,0 0 0,0 0 0,0 0 0,0 0 0,0-1 0,0 1 0,1-1 0,4 3 0,-2-3 15,0 1-1,0-1 1,0-1-1,0 1 1,0-1-1,0 0 1,0 0-1,11-1 1,-1-1-192,0 0-1,0-2 1,0 0 0,0 0 0,0-2 0,22-9 0,-25 9-1139,0-1 1,-1-1-1,17-11 1,-12 6-2782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43.7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1 9856,'0'0'3823,"0"5"-3092,-3 2 102,-7 20 1001,-13 50 0,16-41-1780,-12 54-1717,10-31-2727,8-44 1819,1-3-794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44.2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10368,'14'3'3936,"-1"6"-3040,14-2 351,-13-4-31,4 6-256,4-1 0,5-1-288,-6 5 0,6 0-384,0 0-160,5 0-96,-1 0-256,-1 0 0,2-4-832,-5 4-256,-5 0-736,-4 0-319,0 0-2113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45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 35 7040,'0'-1'471,"0"-1"0,-1 1 0,1-1 0,0 1 0,-1 0 0,1-1 0,-1 1 0,1 0 0,-1-1 0,0 1 0,0 0 0,1-1 0,-1 1 0,-2-2 942,2 2-942,-1 0 0,-1-1 0,2 1-308,-1 0 1,1 0-1,-1 0 0,0 0 1,1 0-1,-1 1 1,0-1-1,1 1 1,-1-1-1,0 1 1,1 0-1,-1-1 0,0 1 1,0 0-1,0 0 1,1 1-1,-1-1 1,0 0-1,0 0 0,1 1 1,-1-1-1,0 1 1,1 0-1,-1-1 1,1 1-1,-1 0 0,1 0 1,-3 2-1,-1 2-65,0 0 0,0 1 0,1-1 0,0 1 0,0 0-1,1 1 1,-1-1 0,1 0 0,-3 13 0,-2 6-25,-4 32 0,12-57-72,-18 122 105,16-104-136,2 0 0,0 0 0,0 0 1,7 33-1,-6-46 32,0-1 1,0 0-1,1 1 0,-1-1 1,1 1-1,0-1 1,0 0-1,1 0 0,-1 0 1,7 6-1,-7-7 20,1-1-1,0 0 0,0 0 1,0 0-1,0 0 0,0-1 1,1 1-1,-1-1 0,0 0 1,1 0-1,-1 0 1,1 0-1,-1-1 0,7 1 1,7 0 111,0-1 0,0-1 1,-1-1-1,29-6 0,67-23-1122,-91 24 186,33-12-3597,-2-5-5797,-29 8 5947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45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53 8960,'-2'-2'589,"-1"0"0,1 0 0,0 1 1,0-1-1,-1 1 0,1-1 0,-1 1 0,-3-1 0,5 1-417,-1 1-1,1 0 0,0 0 1,-1 0-1,1 0 0,0 0 1,-1 0-1,1 0 0,0 0 1,-1 0-1,1 1 0,0-1 1,-1 1-1,1-1 0,0 1 1,0-1-1,0 1 0,-1 0 1,1-1-1,0 1 0,-1 1 0,-1 1-107,0 0-1,1 0 0,-1 0 1,1 0-1,0 1 0,0-1 0,0 1 1,0-1-1,1 1 0,-1 0 0,1 0 1,0-1-1,0 1 0,0 4 1,-1 9 12,0-1 1,2 17-1,0-24-28,0 13-4,1 1 0,1-1 0,9 41 1,-9-54-43,1-1 0,0 0 1,0 0-1,1 0 1,0 0-1,0 0 1,0-1-1,1 1 0,1-1 1,-1 0-1,1-1 1,13 12-1,-16-16 34,0 0 0,0 0 0,0 0 0,0-1 0,1 1 0,-1-1 1,0 0-1,1 0 0,-1 0 0,1-1 0,-1 1 0,1-1 0,-1 0 0,1 0 0,0 0 0,-1 0 0,1-1 0,-1 1 0,1-1 0,-1 0 0,1 0 0,-1 0 0,0 0 1,1-1-1,4-2 0,1-2 164,1 0 1,-1-1-1,0 0 1,-1 0-1,1-1 1,12-15-1,1-6 339,-2-1 0,21-39-1,-35 58-317,-1 0-1,0-1 1,0 1-1,4-22 0,-8 29-167,0 1 0,-1-1 0,1 0 0,-1 1 0,0-1 0,0 1 0,0-1 0,0 0 0,-1 1 0,1-1-1,-1 1 1,0-1 0,0 1 0,0 0 0,-1-1 0,1 1 0,-1 0 0,0 0 0,1 0 0,-5-5 0,-1 2-38,0 0 0,1 1 0,-2 0 0,1 0 0,-1 1 0,1 0 0,-1 1 0,-1-1 1,-10-2-1,-9-1-1457,-42-5 1,68 12 1341,-9-1-934,4 1-574,47-5-13659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34.2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331 1 9472,'-12'3'5640,"11"-1"-5237,-8 10 1445,7-7-1698,-1 1-1,2 0 0,-3 10 0,4-15 34,-17 136 1447,8-50-577,0-15-261,-57 367 2043,20-171-1915,-64 281 176,94-497-1003,8-27-153,-8 38 0,16-63 28,0 1 0,-1 0 0,1-1 0,0 1 0,0 0 0,0-1 0,0 1 0,0-1 0,0 1-1,0 0 1,0-1 0,0 1 0,0 0 0,0-1 0,0 1 0,1 0 0,-1-1 0,0 1 0,1 0 0,-1-1-34,1 0 1,-1 0-1,1 0 1,-1 0-1,0 0 0,1 0 1,-1 0-1,0 0 1,1 0-1,-1 0 0,0-1 1,1 1-1,-1 0 0,0 0 1,1 0-1,-1-1 1,0 1-1,1 0 0,-1-1 1,0 1-1,0 0 0,1-1 1,16-23-3284,-3-4-400,9-17-2869,-3 12 2538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46.1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 6 9984,'-9'-5'4349,"8"5"-3954,0-1 0,0 1 1,0 0-1,0 0 0,0 0 1,0 0-1,0 0 0,0 0 1,-1 1-1,-23 0 2908,12 2-3215,0 0 0,1 1 0,-1 1 0,1 0 0,0 0 0,0 2 0,1-1 0,0 1 0,0 1 0,1 0 0,0 0 0,0 1 0,-14 16 0,23-23-159,-1 0 1,0 0-1,1 1 1,-1-1 0,1 0-1,-1 1 1,1-1-1,0 1 1,0-1-1,0 1 1,1-1 0,-2 5-1,2-5 25,0-1-1,1 0 1,-1 1-1,0-1 1,0 1-1,1-1 0,-1 0 1,1 0-1,-1 1 1,1-1-1,-1 0 1,1 0-1,0 1 1,0-1-1,-1 0 1,1 0-1,0 0 0,0 0 1,0 0-1,0 0 1,0-1-1,1 1 1,-1 0-1,0 0 1,0-1-1,0 1 1,3 0-1,4 2-16,1 0 0,-1 0-1,1-1 1,0 0 0,14 1-1,50-1-40,-9 0 65,-59-2-92,3 1 274,1 0-1,-1 0 1,1 0 0,-1 1 0,16 6 0,-23-7-34,1-1-1,-1 1 1,1 0 0,-1 0 0,0 0 0,1 0 0,-1 0 0,0 1 0,0-1 0,0 0 0,0 1 0,0-1 0,0 0 0,2 4 0,-3-3 8,1 0-1,-1 0 1,1 0-1,-1 0 1,0 0-1,0 0 1,0 0-1,0 0 1,0 0-1,-1 1 1,1-1-1,0 0 1,-1 0-1,0 0 1,0 2-1,-4 6 18,0 1 1,0-1-1,-1 0 0,0 0 0,-1-1 1,0 1-1,-9 8 0,-3 0-1073,-41 32-1,43-35-409,17-15 1205,-1 1 0,0-1 0,1 1 1,-1-1-1,1 1 0,0-1 0,-1 1 1,1-1-1,-1 1 0,1-1 0,0 1 0,-1 0 1,1-1-1,0 1 0,0 0 0,0-1 0,-1 1 1,1 0-1,0-1 0,0 1 0,0 0 0,0-1 1,0 1-1,1 1 0,-1-2-64,1 0 0,0 0-1,0 0 1,0 0 0,0 0-1,0 0 1,0 0 0,-1-1-1,1 1 1,0 0 0,0-1 0,0 1-1,-1 0 1,1-1 0,0 1-1,0-1 1,-1 1 0,2-2-1,0 1-414,15-10-3430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46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0 9472,'-14'7'7620,"13"-5"-7197,-10 18 1919,9-11-2216,-1 0-1,-1 16 1,1 36 3,2-38-356,-5 31 0,-1 10-2512,5-32-367,-2-12-974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46.8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9600,'1'0'390,"0"0"0,0 0 0,0 0 0,0 0 0,0 1 0,0-1 0,0 0 0,0 1 0,0-1 0,1 1 390,0 1-389,15 15 1898,-6-5-1271,6 1-322,0 0-1,24 12 0,-18-11-536,13 4-139,0-1-1,74 25 1,-17-8-3487,-75-27 1228,-4-4-1393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47.2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1 895 7808,'0'7'12358,"10"-7"-11981,4-1-106,0 0 0,1-1 0,-1 0-1,23-8 1,54-24 179,-85 32-408,62-30 304,67-40 0,24-13-105,365-129 266,-57 8-417,-398 171-162,228-120 155,-203 109-2659,-94 45 2377,1 1 0,0-1 0,-1 1 0,1-1-1,0 1 1,0 0 0,-1-1 0,1 1 0,0 0 0,0 0 0,0 0 0,-1-1 0,1 1 0,0 0-1,0 0 1,0 0 0,0 0 0,-1 1 0,1-1 0,0 0 0,0 0 0,0 0 0,-1 1-1,1-1 1,0 0 0,0 1 0,-1-1 0,1 0 0,1 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47.9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185 18 9216,'-4'-14'6801,"2"12"-6492,1 2 93,0 0 0,0-1 0,0 1 0,-1 0-1,1 0 1,0 0 0,0 0 0,-1 0 0,1 0 0,-2 0 0,-8 1-238,4-2 139,-1 2-1,0-1 1,1 1 0,-1 0-1,0 1 1,1 0-1,-15 5 1,18-5-286,0 1 0,0-1 0,0 1 0,0 0 0,0 0 0,1 0 1,-1 0-1,1 1 0,0-1 0,0 1 0,0 0 0,1 0 0,-1 0 0,-2 7 1,0 1-45,1 0 1,0 0 0,0 1 0,2-1-1,-1 1 1,2 0 0,-1 20 0,2-13 15,1 0 1,1 0 0,1-1 0,7 25-1,-7-34-7,0-1 0,0 1 0,1-1 0,0 0 0,8 11 0,-10-16 13,0-1 0,1 0 0,0 1 1,0-1-1,0 0 0,0 0 0,0-1 0,1 1 0,-1-1 0,1 1 0,0-1 0,-1 0 0,1 0 0,0-1 1,4 2-1,1-1 36,0-1 0,0 0 0,0-1 0,0 0 0,0 0 1,0-1-1,0 0 0,0-1 0,-1 0 0,1 0 0,12-5 0,9-6 129,51-28 0,-43 19-891,51-40 0,-65 43-4292,27-30-1,-35 34 955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48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57 8576,'-1'-1'376,"0"-1"1,0 1-1,0-1 1,0 1 0,0 0-1,-1 0 1,1 0-1,0 0 1,-1-1-1,1 2 1,-1-1-1,1 0 1,-1 0 0,0 0-1,1 1 1,-3-1-1,2 1-279,1 0-1,0 0 0,0 0 0,0 1 1,0-1-1,0 0 0,0 1 1,0-1-1,0 0 0,0 1 1,0 0-1,0-1 0,0 1 1,0 0-1,0-1 0,1 1 1,-1 0-1,0 0 0,0-1 1,1 1-1,-1 0 0,1 0 1,-1 0-1,1 0 0,-1 0 0,1 0 1,-1 2-1,-1 3 63,0 0 0,0 1 0,0-1 0,1 1 0,0-1 0,1 1 0,0 12 0,0-9-62,1 1-1,1-1 1,-1 0-1,6 15 1,-6-22-89,0 0 1,0 0 0,1 1-1,-1-1 1,1-1 0,0 1-1,0 0 1,0 0 0,0-1-1,0 1 1,1-1-1,-1 1 1,1-1 0,0 0-1,-1 0 1,1 0 0,0-1-1,0 1 1,0-1 0,0 1-1,1-1 1,-1 0 0,0 0-1,1-1 1,-1 1-1,0-1 1,1 1 0,-1-1-1,6-1 1,5 0 207,-1-1 0,0 0 0,0-1 0,0 0 0,-1-1-1,19-9 1,-17 7 257,1-1 0,-2-1 1,24-17-1,-29 18-194,0 1 1,0-1 0,-1-1 0,0 0-1,0 0 1,10-16 0,-16 21-244,1 1 0,-1 0-1,0-1 1,0 1 0,0-1 0,-1 1 0,1-1 0,-1 1 0,1-1-1,-1 1 1,0-1 0,0 0 0,0 1 0,0-1 0,0 0 0,0 1-1,-1-1 1,0 1 0,1-1 0,-1 1 0,-1-3 0,0 2-34,1 0 0,-1 1 1,0-1-1,0 1 1,0 0-1,-1-1 0,1 1 1,0 0-1,-1 0 1,1 1-1,-1-1 0,0 0 1,0 1-1,0 0 1,1-1-1,-1 1 0,-5-1 1,-4 0-218,0 0 0,0 1 0,-1 0 0,1 1 0,0 0 0,-1 1 0,1 0 0,-17 5 0,16-3-792,0 0 0,1 1 0,0 1 0,-18 9-1,29-14 557,0 1 0,0 0-1,-1-1 1,1 1 0,0 0-1,0 0 1,0 0-1,-3 4-902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48.8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22 13440,'-5'-21'10213,"4"22"-10123,1-1 0,-1 1 0,1 0 0,-1-1 0,0 1 0,0 0 0,1-1 0,-1 1 0,0-1 0,0 1 0,0-1 1,-1 1-1,-1 0-3,0 3-124,-1 0 0,0 0-1,1 0 1,0 1 0,0-1-1,0 1 1,0 0 0,1 0-1,-3 5 1,-1 4-187,-2 1-212,-7 23 0,13-32 285,0-1 0,0 1 0,1-1 0,0 1 0,1 0 0,-1-1 0,1 12 0,0-15 102,1 0 0,-1-1 0,0 1 0,0 0 0,1 0 0,0-1 0,-1 1 0,1-1 0,0 1 0,-1-1 0,1 1 0,0-1 0,0 1 0,0-1 0,0 0 0,1 1 0,-1-1 0,0 0 0,1 0 0,-1 0 0,0 0 0,1 0 0,-1 0 0,1 0 0,-1-1 0,1 1 0,0 0 0,-1-1 0,1 1 0,0-1 0,3 0 0,3 1-1,1-1-1,-1-1 1,0 0 0,1 0 0,10-3 0,-2 0 95,-6 2-23,31-3 111,-39 5-22,1 0 1,-1 0-1,1 0 1,-1 1-1,0-1 0,1 1 1,-1 0-1,0 0 1,7 3-1,-9-3-52,0 0 0,0-1-1,0 1 1,0 0 0,0 0 0,0 0-1,0 0 1,0 0 0,-1 0-1,1 0 1,0 0 0,-1 1-1,1-1 1,-1 0 0,1 0-1,-1 1 1,1-1 0,-1 0 0,0 0-1,0 1 1,1-1 0,-1 0-1,0 1 1,0-1 0,-1 2-1,1 2 77,-1 0 0,0 0 0,0 0 0,-1 0 0,-2 6 0,-2 3-282,0 0 0,0-1 0,-2 0-1,0-1 1,0 1 0,-1-2 0,0 1 0,-1-1 0,-21 18-1,27-26-782,-6 5 516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49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19 8320,'5'-18'12213,"-9"27"-11911,0 0 1,1 0 0,0 1-1,1-1 1,0 1-1,0 13 1,-1-4-144,-13 120-90,-8 51-5541,23-185 4813,-4 16-1601,5-20 2036,0-1 0,-1 1 0,1-1 0,0 1 0,0 0 0,0-1-1,-1 1 1,1-1 0,0 1 0,-1-1 0,1 1 0,-7 4-2466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49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10368,'0'0'4008,"6"4"-3216,116 55 5505,-91-42-6362,-2 2 0,0 1 0,47 43 0,-63-51-506,38 33-1099,-23-26-1720,-23-16 1619,0-1 0,0 0 0,10 3 0,2-2-1727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49.8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11264,'0'-2'6581,"9"17"-5552,61 63 294,141 121 0,-185-176-1148,258 191 531,-140-111-537,145 151 396,-195-164-2341,116 84 0,-207-171 1352,1-1 0,-1 1 0,1-1-1,0 0 1,0 0 0,0 0 0,0 0 0,6 1-1,-9-3 59,1 0 1,-1 0-1,1 0 0,0 0 0,-1 0 0,1-1 0,0 1 0,-1 0 0,1-1 1,-1 0-1,1 1 0,-1-1 0,1 0 0,-1 1 0,0-1 0,1 0 0,-1 0 1,0 0-1,0 0 0,1 0 0,-1-1 0,0 1 0,0 0 0,1-3 0,16-25-3660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34.7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73 0 8576,'-9'5'9359,"4"33"-8135,0 59-1,1-14-32,-12 94 595,-12 178-340,27-306-1400,-3 30-455,4-53-1200,4-14-1677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50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41 8832,'-1'-5'809,"0"1"1,0 0-1,0-1 1,-1 1-1,-2-6 1,3 9-640,1 1 0,0-1 1,-1 1-1,1-1 0,0 1 1,-1-1-1,1 1 0,-1-1 1,1 1-1,-1 0 0,1-1 0,-1 1 1,1 0-1,-1-1 0,0 1 1,1 0-1,-1 0 0,1-1 1,-2 1-1,1 0-38,0 0 1,1 0-1,-1 1 1,0-1-1,0 0 0,0 0 1,1 1-1,-1-1 1,0 0-1,0 1 1,1-1-1,-1 1 0,0-1 1,1 1-1,-1 0 1,1-1-1,-1 1 1,1-1-1,-2 2 0,-3 7-27,0 0 0,0 0 0,1 1 0,0-1 1,1 1-1,-4 15 0,0 0-99,-1-1-37,-2-1 1,-14 25 0,21-42-39,0 0 0,0 0 0,1 0 0,0 0 0,0 1 1,0-1-1,1 1 0,0-1 0,1 1 0,-1 0 0,1-1 0,1 9 0,-1-13 20,1 0 0,-1-1 0,1 1 0,0 0 0,0 0 0,0-1 0,0 1 0,0 0 0,0-1 1,0 1-1,0-1 0,1 1 0,-1-1 0,0 0 0,1 1 0,-1-1 0,1 0 0,0 0 0,-1 0 0,1 0 0,0 0 0,0-1 0,0 1 0,3 0 0,4 1 26,1 0 1,-1-1-1,19 0 0,-12 0-11,13 1 493,0 1 1,-1 2 0,1 1 0,46 16-1,-73-21-344,0-1 0,0 1-1,0 0 1,-1 0 0,1 0-1,0 0 1,0 0 0,-1 0 0,1 0-1,-1 0 1,1 1 0,-1-1-1,0 1 1,1-1 0,-1 1-1,0-1 1,0 1 0,0 0-1,0 0 1,0-1 0,0 1-1,0 3 1,-1-2-27,1 0 0,-1 0-1,-1 0 1,1 0 0,0 0 0,-1 0 0,1 0-1,-1 0 1,0 0 0,0 0 0,0 0-1,-1 0 1,-2 5 0,-9 11-212,0 0 0,-1-1 1,-19 18-1,23-25-261,9-10 337,-33 34-1975,30-31 1421,0-1-1,0 1 1,-1-1-1,1 0 1,-1-1-1,0 1 1,-5 1-1,10-4 467,0 0-1,-1 0 0,1 1 1,-1-1-1,1 0 0,-1 0 0,1 0 1,0 0-1,-1 0 0,1 0 0,-1 0 1,1-1-1,-1 1 0,1 0 0,-1 0 1,1 0-1,0 0 0,-1 0 1,1-1-1,0 1 0,-1 0 0,1 0 1,-1-1-1,1 1 0,0 0 0,-1-1 1,1 1-1,0 0 0,0-1 0,-1 1 1,1 0-1,0-1 0,0 1 1,0-1-1,-1 1 0,1 0 0,0-1 1,0 1-1,0-1 0,0 1 0,0-1 1,0 1-1,0 0 0,0-1 0,0 1 1,0-1-1,-1-15-3516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50.9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20 334 8064,'15'-6'1247,"0"-1"1,18-12-1,-28 16-855,0-1 0,0-1 0,0 1 0,0-1-1,0 0 1,-1 0 0,0 0 0,6-11 0,-2 2-45,-1 0 0,0-1 0,-2 0 0,0 0 1,0 0-1,-1-1 0,-1 1 0,-1-1 0,0 0 0,-1-25 0,-1 38-280,0-1 0,-1 1-1,0 0 1,1 0-1,-1 0 1,0 0-1,0 0 1,-1 0 0,1 0-1,-1 0 1,1 0-1,-1 1 1,0-1 0,0 1-1,-3-4 1,3 5-56,1 0 0,0 1 0,-1-1 0,1 0 0,0 0 0,-1 1 0,1-1 0,-1 1 0,0 0 0,1-1 0,-1 1 0,1 0 0,-1 0 0,1 0 0,-1 0 0,0 0 0,1 0 0,-1 0 0,1 0 0,-1 1 0,1-1 0,-1 1 0,1-1 0,-1 1 0,1 0 0,-1-1 1,1 1-1,0 0 0,-1 0 0,1 0 0,0 0 0,-2 2 0,-6 5 5,1 0 0,0 1 0,0 1 1,1-1-1,0 1 0,1 0 0,-6 12 1,3-3-11,0 0 0,2 0 0,-7 28 0,12-39-18,2-1 0,-1 0 0,0 1 0,1-1 0,1 0 0,-1 1 0,1-1 0,1 0 0,-1 1 0,1-1 0,0 0 0,1 0 0,0-1-1,0 1 1,5 9 0,-5-12-33,0 1 0,-1-1 0,1 0 0,0-1 0,1 1 0,-1-1 0,1 1 0,0-1 0,-1 0 0,1 0 0,1 0 0,-1-1-1,0 0 1,1 0 0,-1 0 0,1 0 0,0 0 0,-1-1 0,1 0 0,0 0 0,0-1 0,0 1 0,8-1 0,2-2-712,-1 0 0,0-1 1,0 0-1,0-2 1,-1 1-1,0-2 0,20-10 1,7-7-3308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51.2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29 11520,'-5'-4'848,"0"0"1,-1 1-1,1 0 1,-1 0-1,0 1 0,0 0 1,0 0-1,0 0 1,-8-1-1,11 3-710,1-1-1,-1 1 0,0 0 1,0 0-1,0 0 0,0 1 1,1-1-1,-1 1 0,0-1 1,0 1-1,1 0 0,-1 0 1,0 0-1,1 0 1,-1 1-1,1-1 0,-1 1 1,1-1-1,0 1 0,0 0 1,0 0-1,0 0 0,-3 3 1,0 3-125,0 1 0,1 0 0,-1 0 1,2 0-1,-1 0 0,1 0 1,1 1-1,-1 0 0,2-1 1,-1 1-1,1 0 0,1 0 0,0 0 1,2 16-1,-1-15-20,1 0 0,0 0 0,0 0-1,1-1 1,1 1 0,0-1 0,0 0 0,1 0 0,0 0 0,1 0 0,0-1-1,14 17 1,-14-21-16,-1 0 1,1 0-1,0-1 0,1 1 0,-1-1 0,1-1 0,0 1 0,0-1 1,0-1-1,0 1 0,0-1 0,1 0 0,-1-1 0,1 1 0,-1-2 1,1 1-1,-1-1 0,1 0 0,-1-1 0,1 1 0,0-1 0,-1-1 1,0 0-1,1 0 0,-1 0 0,0-1 0,0 0 0,0 0 0,-1-1 1,1 0-1,-1 0 0,0-1 0,0 1 0,7-8 0,3-5-1258,-1-2-1,19-27 0,-21 26-1790,2 1 0,18-20 0,-7 14-810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51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1 8320,'8'7'4605,"-8"-6"-4363,0-1 0,0 1 1,0-1-1,1 1 0,-1 0 1,0-1-1,0 1 0,0-1 1,0 1-1,0 0 1,0 0-1,0 25 2979,0-19-3006,-3 20 344,0 0 0,-1 0 0,-2-1 0,-17 49-1,8-23-707,11-39-76,-28 88-4873,31-99 4842,-1 1-368,1 0 0,0 0 0,0 0 0,0 0 0,1 0 0,-1 0 0,1 0 0,-1 1 1,1-1-1,0 3 0,4 7-3088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52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12928,'9'12'4831,"0"0"-3775,9 12 288,-9-9-96,9 1-672,9 4-128,7 4-224,16 3 0,4 4-128,3 2-128,-3-1 0,0-1-192,-11-4-96,-7-3-800,-4-7-320,-5-2-1248,-5-6-511,1-6-1473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54.6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 9216,'-1'0'435,"-1"0"0,0 0 0,1 0 0,-1 0-1,0 0 1,0 1 0,1-1 0,-1 1 0,1-1 0,-1 1 0,0 0 0,1-1 0,-1 1 0,-6 6 3267,12 0-2011,-1-4-1540,-1-1 0,1-1-1,0 1 1,-1 0 0,1-1-1,0 1 1,0-1 0,0 0 0,0 0-1,0 0 1,5 1 0,43 3 611,80-4 18,-82-2-600,344 1-692,-390 0 92,1 0 0,-1 1 0,0-1 0,0 0 0,1 1 1,4 1-1,-7-2 73,0 1 0,0-1 0,0 1 0,0 0 0,0-1 0,-1 1 0,1 0 0,0-1 0,0 1 0,0 0 0,-1 0 0,1 0 0,0 0 0,0 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55.0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41 10368,'19'-8'3429,"-9"7"-1941,46 5 2394,17-4-1809,150-2-1122,-160-2-5007,93-17 1,-109 12-169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55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328 82 9472,'-1'-11'1188,"1"7"-639,-1 1-1,1-1 1,0 0-1,1 0 1,0-5 0,0 6-747,2-17 2908,-3 19-2494,0 0 0,0 0 0,0 0 1,0 0-1,0 0 0,0 1 0,0-1 0,0 0 0,-1 0 0,1 0 0,0 1 0,-1-1 0,1 0 0,0 0 0,-1 1 0,1-1 0,-1 0 0,1 0 1,-1 1-1,0-1 0,1 1 0,-1-1 0,1 1 0,-2-1 0,1 0-171,0 1 0,0 0 1,1 0-1,-1 0 0,0 0 0,0 1 0,0-1 1,0 0-1,0 0 0,1 0 0,-1 1 0,0-1 1,0 0-1,0 1 0,1-1 0,-1 1 0,0-1 1,0 1-1,1-1 0,-1 1 0,1-1 1,-1 1-1,0 0 0,1-1 0,-1 2 0,-1 0 28,-19 21 468,-42 35 1,36-37-555,0 1 1,-41 46 0,55-53-221,2 0-1,0 0 1,0 1 0,2 1 0,0 0 0,-10 27-1,16-37 118,1 0 0,1-1-1,-1 1 1,1 0 0,0 0-1,0 0 1,1 0 0,1 9-1,-1-11 100,1 0 0,0 0 0,1 0 0,-1 0 0,1-1 0,0 1 0,0-1 0,0 1-1,0-1 1,1 0 0,0 0 0,5 6 0,12 10 2,34 26-1,7 7 79,-19-13 109,-22-23 570,-1 2 0,-1 0 0,-1 1 0,15 23 1,-29-39-540,-1 0 1,0 0 0,0 1 0,0-1 0,0 1 0,-1 0 0,1-1 0,-1 1 0,0 0-1,-1 0 1,1 5 0,-1-2-125,-1-1 0,0 0 0,-1 0-1,1 0 1,-1 0 0,-1-1 0,-3 10 0,-3 4-103,0 0-1,-2-1 1,-21 30 0,24-38-161,-2 0 0,1-1-1,-2 0 1,1 0 0,-1-1 0,-1-1-1,-12 8 1,-10 3-1764,-41 18 0,72-36 1770,2 0-45,-1 0 0,1-1-1,-1 1 1,0 0-1,1-1 1,-1 1 0,0-1-1,1 1 1,-1-1-1,0 0 1,1 0 0,-1 0-1,0 0 1,0 0-1,1 0 1,-1 0 0,0-1-1,0 1 1,1-1-1,-4 0 1,4 0 105,1 1 1,-1 0-1,1 0 1,-1-1-1,1 1 0,-1 0 1,1 0-1,-1-1 0,1 1 1,-1-1-1,1 1 0,-1 0 1,1-1-1,0 1 0,-1-1 1,1 1-1,0-1 0,-1 1 1,1-1-1,0 0 0,0 1 1,-1-1-1,1 1 0,0-2 1,4-13-1576,-3 10 1080,8-20-3258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56.1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141 258 9600,'-2'12'2090,"-1"-1"1,-5 11 0,8-20-1953,0 0 1,-1 0-1,1 0 1,0 0 0,0 0-1,0 0 1,0-1 0,0 1-1,1 0 1,-1 0 0,1 0-1,-1 0 1,1 0-1,0 0 1,1 3 0,-1-4-78,-1 0 1,1-1-1,-1 1 1,1 0-1,-1 0 1,1 0-1,-1-1 1,1 1-1,0 0 1,0-1-1,-1 1 1,1 0-1,0-1 1,0 1-1,0-1 1,0 0-1,-1 1 1,1-1-1,0 0 1,0 1-1,0-1 1,0 0-1,0 0 0,0 0 1,0 0-1,0 0 1,0 0-1,0 0 1,0 0-1,0 0 1,0 0-1,0 0 1,0-1-1,0 1 1,1-1-1,1-1 133,2 1-5,-1-1 0,0-1-1,0 1 1,0-1 0,0 0-1,4-3 1,3-8 11,-1 0 0,0 0 0,-1-1 0,-1-1 0,9-20 0,-12 25-164,-1 0 0,0-1 0,0 1 0,-2-1 0,1 0-1,-1 0 1,0-12 0,-2 18-29,0-1 0,-1 1-1,1 0 1,-1 0 0,0 0 0,-1 0-1,1 0 1,-1 1 0,-1-1-1,1 0 1,-1 1 0,0 0 0,0-1-1,0 1 1,-6-6 0,8 10-12,0 0 0,0 0 0,0 0 0,-1 0 0,1 0 0,0 0 0,-1 0 0,1 0 0,-1 0 0,1 1 0,-1-1 0,1 0 0,-1 1 1,0-1-1,1 1 0,-1 0 0,-3-1 0,3 2-8,-1-1 0,1 0 0,-1 1 0,1-1 0,-1 1 0,1 0 0,0 0 0,-1 0 0,1 0 1,0 0-1,0 1 0,0-1 0,0 1 0,-3 2 0,-9 9-64,1 1 0,-15 21 0,-24 37 31,40-53 74,0 1 0,1 0 0,-13 35 0,19-40-19,0-1 1,1 1 0,1 0-1,0 0 1,1 0 0,0 1 0,2-1-1,0 0 1,0 1 0,6 29-1,-4-32-5,1 0-1,1 0 0,0 0 1,1 0-1,1-1 1,0 0-1,0 0 0,1 0 1,0-1-1,13 14 1,-15-19 9,1 0 0,1 0 0,-1-1-1,1 0 1,0 0 0,0-1 0,1 0 0,-1 0 0,1-1 0,16 6 0,-5-4-140,1-1-1,1-1 0,22 1 1,-10-1-1426,1-2 0,-1-2 0,0-1 0,58-10 0,-50 4-2959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56.4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171 124 10880,'-3'-40'3594,"0"25"-2084,-20-39 1679,22 53-3135,1 0 0,0 0-1,-1 0 1,0 1 0,1-1 0,-1 0 0,0 0 0,1 0 0,-1 1 0,0-1 0,0 0-1,1 1 1,-1-1 0,0 1 0,0-1 0,0 1 0,0-1 0,0 1 0,0 0 0,0-1 0,0 1-1,0 0 1,0 0 0,0 0 0,0 0 0,0 0 0,0 0 0,0 0 0,0 0 0,0 0-1,0 0 1,0 1 0,0-1 0,0 0 0,0 1 0,1-1 0,-3 1 0,-7 11 109,-1 1 0,2 0 0,0 0 0,-12 24 1,12-21-13,1 1 0,1-1 0,-9 34 0,14-40-122,0 1-1,0 0 0,1-1 1,1 1-1,0 0 1,0-1-1,4 22 1,2-10-19,0 0 1,2-1 0,0 1-1,19 31 1,-21-42 13,1-1 0,1 1 0,0-1 0,0-1 0,17 15 0,-18-17-27,1-1 0,0 0 0,1 0 0,-1-1 0,1 0 0,1 0 0,-1-1 0,0 0 0,1-1-1,0 0 1,0 0 0,0-1 0,10 1 0,-4-2-293,-1 0 0,1 0 0,0-1 0,-1-1 0,1-1 0,0 0 1,20-7-1,-19 4-974,-1 0 1,0-2 0,26-13-1,-5 0-3300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35.2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 10112,'-4'3'8533,"7"0"-8262,1-1-1,-1 0 1,1-1 0,-1 1 0,1-1 0,0 1 0,4 0-1,8 3 97,24 9 88,0-3 0,1-1-1,67 7 1,11 2-311,-101-14-118,-12-3-437,0-1 1,0 1-1,0-1 1,9 0-1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56.8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37 9728,'-5'-6'2233,"5"6"-2008,-1-1 0,1 0-1,0 1 1,-1-1 0,1 1 0,0-1 0,-1 0-1,1 1 1,0-1 0,0 1 0,0-1-1,0 0 1,-1 1 0,1-2 0,2 2 277,0-1 1,0 0-1,0 1 0,0-1 1,-1 0-1,1 0 0,0 0 1,1-1 203,1 0-503,-1 1 0,0-1 0,1 1-1,-1 0 1,1 0 0,-1 0 0,1 0 0,5 0-1,29 0 387,-34 1-480,3 0 17,-1 0 1,0 1 0,1 0 0,-1 0 0,0 1 0,0 0-1,0 0 1,6 3 0,-7-3-61,-1 1-1,0 0 1,0-1 0,0 1 0,-1 1 0,1-1-1,-1 0 1,1 1 0,-1 0 0,0 0-1,-1 0 1,1 0 0,-1 0 0,0 0 0,1 1-1,0 5 1,3 7 112,-1 1 1,5 31-1,-6-16-122,-1 0 0,-2 0 0,-1 0 0,-2 0 0,-9 49 0,10-70-73,-1-1 0,2 1 0,-1-1 0,1 1 0,3 17 0,-2-25 7,0 1 0,0 0 1,1-1-1,-1 1 0,1-1 1,0 0-1,0 1 0,1-1 1,-1 0-1,1 0 0,0-1 1,0 1-1,0 0 1,1-1-1,-1 0 0,6 4 1,7 3-411,1 0 1,0-2-1,0 0 1,0 0-1,1-2 1,1 0 0,20 3-1,49 5-5026,-1-6-4616,-41-4 5945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57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313 0 11904,'-13'3'6240,"12"-2"-6000,-7 14 1012,3-6-323,-5 9-561,0 1 0,2 1 0,0-1 0,2 1 0,-6 24 0,-2 5-198,-89 244 51,78-229-623,-33 109-2797,40-117 361,16-47 2150,1-6 255,0 0 1,0-1-1,0 1 0,0 0 1,-1 0-1,1-1 0,-2 4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57.6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8576,'6'2'6097,"1"11"-3336,6 18-774,34 54 0,-40-74-1860,14 24 291,1-2 0,44 49 0,-57-72-335,112 138 308,22 39-2695,-137-180 1668,-1-1-1,2 0 0,-1 0 0,1 0 0,0-1 1,0 0-1,0 0 0,1 0 0,-1-1 1,1-1-1,0 1 0,1-1 0,-1 0 0,14 2 1,4-2-3252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4:59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 7680,'-5'4'412,"-12"17"8483,18-21-8818,-1 0-1,1 1 0,-1-1 0,0 0 0,1 1 0,-1-1 1,1 0-1,-1 1 0,1-1 0,0 0 0,-1 0 0,1 0 0,-1 1 1,1-1-1,-1 0 0,2 0 0,24 2 857,0 0-1,0-2 1,0-1-1,37-6 0,-30 3-999,0 1-1,35 2 0,-64 1-260,1 0 0,0 1 0,-1-1 0,1 1 0,-1 0 1,1 1-1,-1-1 0,0 1 0,1-1 0,-1 1 0,0 1 1,0-1-1,0 1 0,0-1 0,-1 1 0,5 4 0,4 4-2589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00.2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421 40 8064,'-4'-28'5189,"4"27"-4996,0 0 0,-1 1-1,1-1 1,0 1 0,0-1 0,-1 1 0,1-1 0,0 1-1,-1-1 1,1 1 0,-1-1 193,1 0-194,-1 1 1,1 0 0,-1-1 0,1 1 0,-1 0 0,1-1-1,-1 1 1,0 0 0,1 0 0,-1-1 0,1 1 0,-1 0-1,1 0 1,-1 0 0,0 0 0,1 0 0,-2 0-1,-17 4 1211,16-3-1178,-16 5-97,1 2 0,0 0-1,-20 13 1,17-9-122,-62 34-400,-90 66-1,164-102 272,9-10 117,0 1 1,0-1 0,0 0-1,-1 0 1,1 1-1,0-1 1,0 0 0,0 1-1,0-1 1,0 0-1,0 1 1,0-1 0,0 1-1,0-1 1,0 0 0,1 0-1,-1 1 1,0-1-1,0 0 1,0 1 0,0-1-1,1 1 1,0 0-3,0 1 0,1-1 0,0 0 0,-1 1 0,1-1 0,0 0 1,0 0-1,3 1 0,-3 0 27,56 25 133,14 9 22,-49-22 162,-1 2 1,0 0 0,-1 1-1,0 1 1,-2 1 0,0 1-1,30 42 1,-45-56-115,0 0 0,-1 0 0,1 1 0,-1 0 0,-1-1 1,1 1-1,-1 0 0,1 9 0,-2-11-154,-1-1-1,0 0 1,0 1 0,0-1 0,0 0-1,-1 1 1,1-1 0,-1 0-1,-1 0 1,1 0 0,0 0 0,-1 0-1,0 0 1,0 0 0,-3 5 0,-1-1-65,0-1 1,-1 0 0,1 0-1,-1 0 1,-1-1 0,0 0 0,1 0-1,-2 0 1,1-1 0,-14 5-1,-8 3-938,-58 15 0,27-10-1827,60-18 2599,-32 9-2612,18-10 361,15 1 2285,0 0-1,-1 0 0,1 0 0,0 0 1,-1-1-1,1 1 0,0 0 1,-4-6-2465,4 6 2464,0-1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00.7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72 226 8832,'6'1'1301,"0"1"-616,-1-1 1,0 0-1,1 0 0,0 0 1,-1-1-1,1 0 0,6 0 1,5-3 142,1 0 1,-1-1 0,0-1 0,-1 0 0,1-2-1,26-13 1,-33 14-687,0 0 1,-1 0-1,1-1 0,-1 0 1,0-1-1,-1 0 0,0 0 0,0-1 1,-1 0-1,0-1 0,8-12 1,-13 17-102,1-1 1,-1 1 0,0 0 0,0-1 0,0 0 0,0-5-1,-2 10-42,1 0-1,-1-1 1,0 1-1,0 0 1,0 0-1,0 0 0,0-1 1,-1 1-1,1 0 1,0 0-1,-1 0 1,1 0-1,0-1 0,-1 1 1,1 0-1,-1 0 1,0 0-1,1 0 1,-1 0-1,0 0 0,0 0 1,0 0-1,1 1 1,-1-1-1,0 0 1,0 0-1,0 1 0,0-1 1,0 0-1,-1 1 1,1-1-1,0 1 1,0 0-1,0-1 0,0 1 1,-2 0-1,-4-1-13,0 0-1,-1 1 1,1 0-1,0 0 1,0 0-1,-9 3 1,0 0-27,-27 10 0,33-10 30,1 2-1,0-1 0,0 1 1,0 1-1,0-1 0,1 1 1,0 1-1,0 0 1,-11 13-1,18-19 11,-16 16-16,0 2 0,2 0-1,0 0 1,1 2 0,1-1 0,-12 27-1,18-33-10,1 0-1,0 0 0,1 0 1,0 1-1,2-1 1,-1 1-1,2 0 0,-2 18 1,4-29 32,1 1 0,-1-1 1,1 0-1,0 1 0,0-1 0,0 1 1,0-1-1,1 0 0,0 0 1,0 0-1,0 0 0,0 0 1,0 0-1,1-1 0,0 1 1,6 5-1,-3-4 12,0 1 1,1-1 0,0-1-1,0 0 1,0 0 0,1 0-1,13 5 1,0-2-148,0-1 1,1 0-1,-1-2 1,1 0-1,23 0 1,124-7-4531,-133 0 1052,44-10-1,-25 1-271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01.1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342 21 11648,'-1'-1'339,"1"0"0,0 0 0,-1 0 0,1 0 0,-1 0 0,1 0 0,-1 0 0,0 0 0,1 0 0,-1 0 0,0 0 0,0 1-1,1-1 1,-1 0 0,0 0 0,0 1 0,0-1 0,0 1 0,0-1 0,0 1 0,-2-1 0,1 0-30,0 1-1,-1-1 0,0 1 0,1 0 0,-1 0 0,1 0 1,-1 0-1,1 0 0,-4 2 0,-6 1-137,0 0-1,1 2 1,-14 6-1,16-7 251,-5 2-379,2 1 0,-1 0 0,1 1 0,0 1 0,1-1 0,0 2 0,0 0 0,1 0 0,0 1 0,1 0 0,0 0 0,-7 14 0,4-4-63,1 0-1,1 1 0,1 0 1,1 1-1,1-1 0,-6 37 1,11-51 20,0 1 1,1-1-1,0 0 1,1 1 0,0-1-1,0 1 1,1-1 0,-1 1-1,2-1 1,0 1-1,0-1 1,0 0 0,4 8-1,-3-10 8,1-1-1,-1 1 0,1-1 1,1 0-1,-1 0 1,1-1-1,-1 1 0,7 3 1,0 0 17,-1-1 0,1 0 1,15 6-1,-13-8-14,0 0 0,0-1 0,1 0 0,-1-1 0,23 2 0,-3-3-339,36-2 1,-27-2-1215,-1-1-1,63-15 1,-41 1-1336,-7 0-1777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01.7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254 14 9344,'-2'-12'9654,"1"11"-9267,0 2-247,0-1 0,0 1 0,0 0 0,0 0 1,0 0-1,1 0 0,-1 0 0,0 0 0,1 0 0,-1 0 1,1 0-1,-1 1 0,1-1 0,-1 1 0,-86 231 1227,14-33-3048,27-80-1675,17-39-5853,25-68 5945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02.1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11392,'17'10'7901,"-15"-7"-7293,17 19 1307,-13-14-1572,5 6-159,-1 0 0,0 1-1,-1 0 1,-1 0 0,-1 1-1,9 25 1,9 20 141,-19-48-283,7 18 7,2 0 1,2-1-1,22 32 1,-2-17-392,1-2 0,51 43 0,33 16-5587,-107-89 3444,-1-1-1749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02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9472,'10'-1'8325,"7"-4"-6910,-2-1-999,0 1 1,0 1 0,0 0-1,1 2 1,16-2-1,-14 3-409,0 1 0,1 1 0,-1 0 0,0 2 0,0 0-1,28 9 1,4 8-1126,-35-14-527,1 1 0,0-2 0,0 0 0,19 3 0,-4-4-2380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35.7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48 9600,'4'-1'10413,"3"1"-10784,61-11 1935,14-1-509,-42 9-970,166-13 1132,-68 12-3773,-135 4 2063,-2 0 187,1 0 0,-1 0 0,0 0 0,0 0 0,1 0 0,-1 0 0,0 1 0,0-1 0,1 0 0,-1 1 1,0-1-1,0 1 0,0-1 0,2 2 0,8 8-4419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03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388 12 9728,'-1'-1'355,"0"0"1,0-1-1,-1 1 0,1 1 1,-1-1-1,1 0 1,0 0-1,-1 0 1,0 1-1,1-1 1,-1 1-1,1-1 0,-1 1 1,0 0-1,1-1 1,-1 1-1,0 0 1,1 0-1,-1 0 1,0 1-1,-2-1 0,-3 2 41,1 0 0,0 0 0,-1 1 0,-6 4 0,-3 0-212,-125 66 22,110-56-252,-3 2-274,-39 29 0,72-46 261,-1-1 0,1 0-1,-1 1 1,1-1 0,-1 1-1,1-1 1,0 1 0,0 0-1,0 0 1,0-1 0,-2 5-1,3-5 38,0 0-1,0 0 0,-1 0 0,1 0 0,0 0 0,0 0 0,0 0 0,0 0 0,0 0 0,1-1 1,-1 1-1,0 0 0,0 0 0,1 0 0,-1 0 0,1 0 0,-1 0 0,0 0 0,1 0 1,0-1-1,-1 1 0,1 0 0,-1 0 0,1-1 0,0 1 0,0 0 0,-1-1 0,2 1 0,9 6-6,0-1-1,1 0 0,-1-1 1,1 0-1,18 5 0,11 3 64,-14-3 18,0 2 0,-1 0 0,0 2 0,-1 0-1,-1 2 1,25 20 0,-35-23 110,-3-4 398,0 1-1,0 0 1,-1 1-1,10 14 1,-18-22-403,0 0 1,-1 0 0,1 0-1,-1 0 1,1 0-1,-1 0 1,0 0-1,0 0 1,0 0-1,-1 1 1,1-1 0,-1 0-1,0 1 1,0-1-1,0 0 1,0 1-1,0-1 1,-1 0-1,1 0 1,-1 1 0,0-1-1,0 0 1,-3 6-1,0-2-83,-1 0 0,0 0-1,0 0 1,-1-1 0,1 0 0,-1 0-1,-1 0 1,1-1 0,-1 0-1,-13 8 1,0-3-102,0 0 0,0-2 0,-21 7 0,16-8-714,-1-1-1,0-1 1,0-1-1,-52 1 1,77-4 609,0-1 0,1 0 0,-1 0 0,0 0 0,1 0 0,-1 0 0,0-1 1,1 1-1,-1 0 0,0 0 0,1 0 0,-1-1 0,0 1 0,1 0 0,-1 0 0,0-1 0,1 0 69,-1 1-1,1 0 1,0 0 0,0-1-1,0 1 1,0 0-1,0 0 1,0-1-1,0 1 1,0 0 0,0 0-1,0-1 1,0 1-1,0 0 1,0 0-1,1-1 1,-1 1 0,0 0-1,0 0 1,0-1-1,0 1 1,0 0-1,0 0 1,1 0 0,-1-1-1,0 1 1,0 0-1,1 0 1,17-15-2351,-18 15 2409,24-15-2533,8-1-1279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03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8320,'0'4'3072,"-4"-1"-2400,4 6 544,0-1 96,0 7-480,-3 6-160,3 10-384,0 5-129,3 3-95,1-3 32,1-4 0,4-1-128,0-7-32,0 0-543,-5-4-161,5-4-544,-4-5-192,4-2-2304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04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0 7040,'-14'5'2624,"10"2"-2048,8 10-128,-4-5-256,5 3-192,4 4 64,4 5-896,5 5-352,3 2-1632,6 5-576</inkml:trace>
  <inkml:trace contextRef="#ctx0" brushRef="#br0" timeOffset="1">420 734 9728,'4'14'11018,"-6"-16"-10772,0-1 1,1 0-1,-1 0 0,1-1 1,0 1-1,0 0 0,0 0 1,0-1-1,1 1 0,-1-4 1,0-36 291,2 26-207,-2-16-53,0 16-215,1 0 0,0 0 0,2 0 0,0 0 0,5-22 0,-6 37-69,-1 0 0,1-1 1,0 1-1,0 0 1,0 0-1,0 0 0,0 0 1,0 0-1,0 0 0,1 0 1,-1 1-1,1-1 1,-1 0-1,1 1 0,0-1 1,0 1-1,-1 0 1,1-1-1,0 1 0,0 0 1,0 0-1,1 0 0,-1 0 1,0 1-1,0-1 1,0 1-1,4-1 0,-2 1-33,1 0 0,-1 1 0,0-1-1,1 1 1,-1 0 0,0 1-1,0-1 1,0 1 0,0-1-1,0 1 1,0 0 0,0 1 0,-1-1-1,5 4 1,7 6-210,0 2 0,0 0 0,-1 1 0,13 18 0,43 71-1006,-4-6-4447,-63-93 4449,1-1 1,0 0 0,0 0 0,8 7-1,2-3-2277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06.2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24 7424,'0'-24'10031,"-2"26"-9577,-1 1-399,-1 1-1,1 0 1,0 0 0,0 0 0,0 0 0,0 1-1,1-1 1,0 1 0,-3 8 0,-13 50 129,15-47-170,-46 215-594,37-170-349,7-33 230,3-14-832,-1 0 1,-5 17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06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8320,'0'12'3168,"9"0"-2464,0 3 416,-5-3 96,5 4-288,-1 4-64,5 4-129,5 3-95,0 4-320,0 5-192,0 3-32,5 6-224,-1-6 32,1 0-960,2-3-415,7-7-2209,8-7-1888,-4-10 1920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07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1379 7168,'3'3'289,"0"0"0,0-1 0,0 1 0,1-1 0,-1 0 0,1 0 1,-1-1-1,1 1 0,0-1 0,0 0 0,0 1 0,0-2 0,0 1 0,0 0 0,0-1 1,0 0-1,0 0 0,0 0 0,7-1 0,-4-1 22,1 0 1,-1-1-1,0 1 0,0-1 1,0-1-1,0 1 0,0-1 1,-1 0-1,11-9 1,-2 0 82,-1-1 1,0 0-1,-1 0 1,0-1 0,-1-1-1,11-19 1,-16 22-265,0 0-1,-1 0 1,-1-1 0,0 0 0,-1 0 0,0 0-1,-1-1 1,2-28 0,-4 1-141,-7-67 0,-15-42-443,9 72 199,-113-560-1233,104 577 1643,16 55-160,4 19 26,1-11-16,4 65 509,23 123 0,-14-111-395,161 656-1015,-172-728 807,8 33-1150,3 0 0,1-1 0,23 46 0,-23-67-2446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07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8704,'9'12'3328,"0"-5"-2592,18 5 288,-14-4 32,19-1-192,11 2 63,11-1-447,5 4-192,-2 0-192,-3 3-448,-5 6-128,-5-2-639,1 1-161,-5-1-384,1 1-160,-7-4-1632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07.9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15 8320,'-3'-2'390,"-1"0"1,1 0 0,-1 1 0,1-1-1,-1 1 1,1 0 0,-1 0-1,0 0 1,0 0 0,1 1 0,-1-1-1,0 1 1,0 0 0,0 0-1,1 1 1,-1-1 0,0 1 0,0 0-1,-7 2 1,7-1-329,-1 0 0,1 1 0,-1-1 0,1 1 0,0 0 0,0 0 0,0 0-1,0 0 1,1 1 0,-1-1 0,1 1 0,0 0 0,0 0 0,0 0 0,-2 5 0,0 3-7,0 0 1,0 0-1,1 0 1,0 1-1,2-1 1,-3 18 0,4-22-28,1 1 1,0-1 0,0 1-1,1-1 1,0 0 0,0 1-1,1-1 1,0 0-1,0 0 1,8 15 0,-8-19 23,0 0 0,0-1 0,0 1 0,1-1 0,0 1 0,0-1 0,0 0 1,0 0-1,0 0 0,1-1 0,-1 1 0,1-1 0,-1 0 0,1 0 0,0 0 0,0 0 0,0-1 0,0 1 1,0-1-1,8 1 0,-7-1 17,1-1 0,-1 0 1,1 0-1,-1 0 0,1-1 0,-1 0 1,1 0-1,-1 0 0,1-1 1,-1 0-1,0 0 0,0 0 1,0 0-1,0-1 0,7-5 0,-4 2-37,0 0 0,0-1 0,-1 0 0,1 0 0,-1-1 0,-1 1 0,0-2 0,0 1 0,0-1 0,-1 0 0,-1 0 0,1 0 0,-2-1 0,1 0 0,-1 1 0,-1-1 0,1 0 0,-2 0 0,1-14 0,-1 23-30,-1 1-1,0 0 0,0-1 0,0 1 0,0-1 1,0 1-1,0 0 0,0-1 0,0 1 1,0 0-1,0-1 0,0 1 0,0 0 0,-1-1 1,1 1-1,0 0 0,0-1 0,0 1 0,0 0 1,-1-1-1,1 1 0,0 0 0,0 0 1,0-1-1,-1 1 0,1 0 0,0 0 0,-1-1 1,1 1-1,0 0 0,0 0 0,-1 0 1,1-1-1,0 1 0,-1 0 0,1 0 0,-1 0 1,0 0-1,1 0-2,-1 0 1,0 1-1,1-1 1,-1 0 0,1 1-1,-1-1 1,0 0-1,1 1 1,-1-1-1,1 1 1,-1-1-1,1 1 1,-1-1-1,1 1 1,0-1-1,-1 1 1,1 0 0,0-1-1,-1 1 1,1-1-1,-1 2 1,0 3-31,0-1 0,0 1 0,0 0 0,1-1 0,0 1 0,0 0 0,0 0 0,0-1-1,1 1 1,-1 0 0,3 5 0,2 8-46,11 25 0,-14-37 60,2 5 22,2 1 0,-1-2 0,1 1 1,0-1-1,10 12 0,-13-18 84,1 0 0,-1 0-1,1-1 1,0 0 0,0 1-1,0-1 1,0-1 0,0 1-1,1-1 1,-1 1 0,1-1 0,0-1-1,-1 1 1,1-1 0,7 2-1,-10-3 5,1-1 0,-1 1 0,1 0 0,-1-1-1,0 1 1,1-1 0,-1 0 0,1 0-1,-1 0 1,0 0 0,0 0 0,0 0 0,0 0-1,0-1 1,0 1 0,0-1 0,0 0 0,0 0-1,-1 1 1,1-1 0,-1 0 0,3-4 0,3-5 94,-1 1 1,0-1 0,5-13 0,-6 9-118,0 4-87,-1 0 1,1 0 0,12-17 0,-17 27 5,0 1 1,0 0-1,1-1 1,-1 1-1,1 0 1,-1-1-1,0 1 1,1 0-1,-1 0 1,1-1 0,-1 1-1,0 0 1,1 0-1,-1 0 1,1 0-1,-1 0 1,1-1-1,-1 1 1,1 0-1,-1 0 1,1 0-1,-1 0 1,1 0-1,-1 0 1,1 1-1,-1-1 1,1 0-1,-1 0 1,1 0-1,-1 0 1,0 1-1,1-1 1,-1 0-1,1 0 1,-1 1-1,0-1 1,1 0-1,-1 0 1,1 1-1,-1 0 1,14 15-621,9 28-1352,-18-34 817,0 0-1,1 0 1,0 0-1,0 0 1,14 13 0,-7-10-3090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08.3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263 1 10112,'-1'1'3285,"-26"49"38,16-29-2943,-1 0 1,-23 32-1,8-21-274,9-12-128,1 1 0,1 1-1,1 1 1,-16 30-1,18-25-790,-13 46-1,22-57-514,0-1 1,-1 22-1,5-14-1419,4-4-479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08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11776,'5'24'4384,"-1"7"-3393,5 22 65,-4-26-160,8 4-416,1 10 0,8-2-224,5 9-96,8 3-64,5 9 0,1-2 0,-1-2-480,-5-4-128,1-5-800,-9-11-288,0-8-1151,0-8-481,-2-8-608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38.9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99 206 4480,'1'-27'2640,"4"-30"0,-1 27 229,0-42 0,-4 71-2712,-1-16 1658,1 17-1781,0 0 0,0 1 0,0-1-1,0 0 1,0 0 0,-1 0 0,1 0-1,0 1 1,0-1 0,0 0 0,0 0-1,0 0 1,0 0 0,-1 0 0,1 0 0,0 1-1,0-1 1,0 0 0,0 0 0,-1 0-1,1 0 1,0 0 0,0 0 0,0 0-1,-1 0 1,1 0 0,0 0 0,0 0 0,0 0-1,0 0 1,-1 0 0,1 0 0,0 0-1,0 0 1,0 0 0,-1 0 0,1 0-1,0 0 1,0 0 0,0 0 0,-1 0 0,1 0-1,0 0 1,0-1 0,0 1 0,0 0-1,0 0 1,-1 0 0,1 0 0,0 0-1,0-1 1,0 1 0,0 0 0,0 0-1,0 0 1,0 0 0,-1-1 0,1 1 0,0 0-1,0 0 1,0 0 0,0-1 0,0 1-1,-8 16 215,0 0 0,1 0-1,0 1 1,2 0-1,-6 25 1,8-32-171,-12 55 309,-10 96 1,12 68 99,12-117-216,19 147 0,-9-191-96,4 0 0,2-1 1,34 90-1,-38-129-69,1 0 1,28 44-1,-29-56-60,0 0 0,1-1 0,0 0 0,2-1 1,18 16-1,-26-25 31,0-1 1,0 0-1,0 0 0,1-1 1,0 0-1,11 4 1,-14-5-371,1-1 0,0 0 0,-1-1 1,9 1-1,-10-1-719,1 0-1,-1 0 1,1-1 0,-1 1 0,1-1-1,5-2 1,4-2-3909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10.2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0 574 8448,'3'-3'465,"0"0"1,-1 0-1,1 1 1,0-1-1,1 1 1,-1-1-1,0 1 0,1 0 1,-1 0-1,1 1 1,0-1-1,-1 1 1,1 0-1,0 0 1,6-1-1,7 0-110,-1 0 0,28 3-1,1-1 340,98-16 927,189-51 720,-97 21-1477,-145 30-626,229-34 500,193 0-231,-179 30-345,-161 11-57,388-25 487,-30 5 26,-34 7-175,-62 9-235,-11 1 101,-152 0-36,-162 7-162,253-17 263,-25 5-262,496-43 218,-535 34-213,1 17-79,-65 9 15,254 0 80,-96-3 91,-88 22-184,-13 0 54,-177-17-13,198 14 174,309 61-218,-212-52 64,2-26 155,-404 1-256,246-7 28,69-1-18,-255 9 3,-22 1-955,79-9-1,-97 7-3446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11.2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170 16 9088,'0'-1'348,"0"0"-1,-7-7 3132,6 8-3131,0-1-1,1 0 1,-1 1 0,0-1 0,0 1 0,0 0-1,0-1 1,0 1 0,0 0 0,0-1 0,0 1 0,0 0-1,0 0 1,0 0 0,-2 0 0,2 0-252,1 0 0,-1 1 1,0-1-1,0 0 0,0 1 1,1-1-1,-1 1 0,0-1 0,1 1 1,-1-1-1,0 1 0,1 0 0,-1-1 1,0 1-1,1 0 0,-1 1 0,-7 11 212,1 0-1,1 1 0,0 0 0,-5 21 1,4-11-63,2-11-144,-5 19 198,-7 38-1,-29 265 481,36-65-599,10-264-179,0 75 45,4-1 1,27 155-1,-11-145-102,4 0 1,4-2 0,4-1-1,59 115 1,-70-162-295,58 100-5007,-79-139 5282,1 0-262,0 1 1,0 0-1,1 0 0,-1-1 1,0 1-1,0-1 0,1 1 1,-1-1-1,1 0 0,0 0 1,-1 1-1,1-1 0,0 0 1,3 1-1,4 2-3636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11.5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44 9600,'3'-9'1767,"0"-1"0,0-14 1600,-3 26-2562,9 191 1963,10 45-2208,25 137-635,-39-350-65,24 101-1567,-24-108 552,2 1 1,0-1-1,0 0 0,17 26 0,-6-19-2695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11.9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5 103 8320,'-4'-7'3872,"13"7"-1696,4 0-1248,1 0 32,18-5-193,-5 2-95,12-6-352,-3 2 0,13-5 96,-8 4-224,29-4-96,-11 0-416,16 4-128,-17 1-992,5-2-383,-10 6-2817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12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362 86 8320,'-2'-5'802,"0"0"1,0 0-1,0 0 0,0 0 1,-1 0-1,0 0 1,0 1-1,0 0 0,-1-1 1,0 1-1,1 0 1,-7-4-1,7 5-692,-1 1-1,1 0 1,-1 0 0,0 0 0,1 0 0,-1 0-1,0 1 1,0-1 0,0 1 0,0 0-1,0 1 1,0-1 0,0 1 0,0-1 0,-1 1-1,1 1 1,0-1 0,-5 1 0,0 2-59,0-1 0,0 2-1,1-1 1,0 1 0,-1 0 0,1 1 0,1-1 0,-1 2 0,1-1 0,0 1 0,0 0 0,0 1 0,-7 9 0,-2 5-10,1 1 1,0 0 0,-16 35 0,24-44-14,0 1 1,1 0-1,1 1 0,0 0 1,0 0-1,2 0 1,0 0-1,1 0 1,0 1-1,1-1 1,1 17-1,2-21 17,0 1 1,0-1-1,1 0 0,1 0 1,0 0-1,0 0 0,1-1 1,0 1-1,1-1 0,0-1 1,9 12-1,-6-10-84,1-1-1,-1 0 1,2-1 0,-1 0-1,1-1 1,1 0-1,-1-1 1,1 0 0,1-1-1,-1 0 1,1-1 0,0 0-1,0-1 1,0 0 0,1-1-1,-1-1 1,1 0-1,0-1 1,0-1 0,25-1-1,8-6-2720,-1-2 1,-1-2-1,54-20 0,-61 18-904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12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197 219 8320,'-2'-6'1014,"-1"-1"0,1 0 1,-1 1-1,-8-12 1,11 17-906,-1 1 0,0-1 1,1 1-1,-1 0 0,1-1 1,-1 1-1,0 0 0,1-1 1,-1 1-1,0 0 0,1-1 1,-1 1-1,0 0 0,1 0 1,-1 0-1,0 0 0,1 0 1,-1 0-1,0 0 0,0 0 1,1 0-1,-1 0 0,0 0 1,0 1-1,-16 6 914,14-6-870,-4 3-15,0 0-1,1 0 1,-1 1 0,1-1-1,0 1 1,1 0 0,-1 1 0,-6 9-1,0 0 211,1 1 0,-10 20-1,15-25-316,1 0-1,1 1 1,0-1-1,0 1 0,1 0 1,1 0-1,0 0 1,1 0-1,0 13 0,1-18-18,0 0 0,1 0 0,1 0 0,-1-1 0,1 1 0,0 0 0,0-1 0,1 1 0,0-1 0,0 0 0,1 0 0,0 0 0,0-1 0,0 1 0,0-1 0,1 0 0,0 0 0,0 0 0,11 7 0,-9-7 78,1 0 0,-1-1 0,1 0 0,0 0 0,0-1 0,0 0 0,0-1 0,0 1 0,1-2 0,-1 1 0,1-1 0,-1 0 0,1-1 0,0 0 0,12-1 0,2-4 211,0-1 0,0 0-1,-1-2 1,0-1-1,0 0 1,-1-2 0,0 0-1,-1-1 1,-1-2-1,23-18 1,-34 25-264,-1 0-1,1 0 1,-1-1 0,0-1-1,-1 1 1,0-1 0,0 0 0,-1 0-1,0-1 1,-1 1 0,0-1-1,0 0 1,-1 0 0,-1-1-1,0 1 1,0 0 0,-1-1 0,0 0-1,0 1 1,-1-1 0,-1 1-1,0-1 1,-1 1 0,0-1 0,0 1-1,-1 0 1,0-1 0,-1 2-1,0-1 1,-1 0 0,0 1-1,0 0 1,-13-16 0,9 13-371,-2 1 0,1 0 0,-1 1 0,-1 1 0,0-1 0,0 2 0,-25-14 0,21 14-926,-1 1 0,1 1 0,-26-6 0,31 11-507,5 0 222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13.2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25 8448,'9'-6'1478,"22"-12"8819,-35 20-10058,0 1-1,0 0 1,0 1-1,0-1 0,-4 5 1,-9 8-176,-8 0-86,-9 7-89,31-21 50,1 0 1,0 0-1,-1 0 0,1 1 0,0-1 1,0 1-1,0-1 0,1 1 0,-3 5 1,3-6 13,0 0 1,1 0-1,0 0 1,0 1-1,0-1 1,0 0-1,0 0 1,0 0-1,0 0 1,0 0-1,1 0 1,-1 0-1,2 4 1,13 25-148,-12-24 164,11 15 42,0 0 0,2-1-1,33 37 1,-30-38 702,-1 2 1,-1-1-1,15 26 0,-30-43-555,0 0 0,0-1 1,-1 1-1,1 0 0,-1 1 0,0-1 1,0 0-1,0 0 0,-1 0 1,1 1-1,-1-1 0,0 0 0,0 1 1,-1-1-1,0 6 0,-1-4-117,0-1 0,0 1 1,0-1-1,-1 0 0,1 1 0,-2-1 1,1 0-1,0-1 0,-1 1 0,-5 5 1,0-2-412,0 0 1,-1 0-1,0 0 1,0-2-1,-1 1 1,0-1-1,0-1 1,0 0-1,-24 7 1,22-9-317,2 0-860,0 0 0,0 0 0,-18 9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13.5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 10 11520,'-6'-8'4336,"5"8"-4120,1-1 1,-1 1 0,1 0 0,-1 0 0,0 0-1,1 0 1,-1 0 0,1 0 0,-1 0 0,-1 0 57,1 1 0,0-1 0,0 1 1,0-1-1,0 1 0,0-1 0,0 1 1,0 0-1,0 0 0,0-1 0,0 1 0,-1 2 1,-1 1 30,-1 1 1,1 0 0,0 0 0,0 0 0,-2 6-1,-53 172 667,-13 29-3949,35-129-3769,27-63 2250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13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5 10624,'-2'-1'780,"2"1"-636,-1-1 0,1 1 0,-1 0 1,1-1-1,-1 1 0,1 0 0,0-1 0,-1 1 0,1 0 0,-1 0 0,1 0 0,-1-1 1,1 1-1,-1 0 0,0 0 0,1 0 0,-1 0 0,1 0 0,-1 0 0,1 0 1,-1 0-1,-4 2 1984,8-1-1793,-1 0 0,1 0 0,-1 0 0,1 1 0,-1-1 0,0 1 0,1-1 0,2 4 0,3 1 144,3 3-235,1 1 1,-1 0 0,-1 1-1,0 0 1,0 1 0,12 19-1,43 86 113,-34-59-250,-16-30-371,2 0 1,1 0 0,1-2-1,2-1 1,0 0 0,2-1-1,25 20 1,-40-38-244,0 0 1,0 0-1,1-1 0,-1-1 1,1 1-1,1-2 0,-1 1 1,0-1-1,1 0 1,0-1-1,-1 0 0,21 1 1,-2-5-3446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14.3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9216,'8'4'1059,"1"-1"1,-1 2-1,1-1 1,-1 1-1,9 7 0,-6-4-244,0-1-1,12 6 0,-18-11-633,90 48 2345,-82-42-2325,0 1-1,-1 0 0,0 1 1,-1 0-1,13 15 1,-7-3 62,-1 1 1,0 1-1,-2 0 1,-1 1-1,20 52 1,-17-26 132,-1 0-1,9 65 1,-17-73-419,-3 0 1,-1 59 0,-4-72-1842,-1 0 0,-8 31 0,6-44-1048,4 0-1850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39.3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1 9088,'-1'0'206,"0"0"0,1 0 0,-1 0 0,1 0 0,-1 1 0,1-1 0,-6 4 2060,6-4-2060,0 1 0,-1-1 0,1 1 0,0-1 0,-1 1 0,1-1 0,0 1 0,0 0 0,0-1 0,-1 1 0,1-1 0,0 1 0,0 1 0,-1 23 1106,1-19-795,10 133 1393,-6-97-1628,28 209 1347,-11-90-848,28 122-338,-48-278-535,2 7-223,0 0 0,9 21 0,-11-31 67,0 1-1,0 0 0,1-1 0,-1 0 1,1 1-1,0-1 0,-1 0 0,1 0 0,0 0 1,0 0-1,1 0 0,-1-1 0,0 1 1,0-1-1,1 1 0,-1-1 0,6 2 0,6-3-2369,4-6-1627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14.6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12 9088,'-8'-11'7251,"16"10"-3905,5 1-2495,0 0 1,-1 1-1,1 1 1,23 5 0,-31-5-776,-1 0 1,1-1 0,-1 1 0,1 1-1,-1-1 1,0 0 0,0 1 0,0 0-1,-1 0 1,1 0 0,-1 1-1,1-1 1,-1 1 0,0 0 0,0 0-1,3 6 1,-2-2-36,-1 0 1,0 0-1,-1 0 0,1 0 0,-1 0 1,-1 1-1,0-1 0,0 0 0,0 1 0,-1-1 1,-1 1-1,-1 9 0,-3 10 155,-1 0 0,-13 35 1,5-19-127,13-41-79,0 1 1,1 0-1,-1-1 0,0 1 1,1-1-1,0 1 0,0 0 1,0-1-1,0 1 0,1-1 1,0 7-1,0-8 4,0 0 1,0 0 0,0 0-1,1 0 1,-1 0-1,0 0 1,1 0 0,-1 0-1,1-1 1,0 1-1,0 0 1,0-1 0,-1 1-1,1-1 1,0 0-1,1 0 1,-1 0 0,0 0-1,2 1 1,9 2-36,1 0 0,-1-1 0,1 0 0,20 1 1,59-2-2221,-22-5-2956,-40-1-207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17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57 8064,'-27'-36'2672,"27"35"-2563,-1-1 0,1 1 1,-1 0-1,0 0 0,1 0 0,-1 0 1,0 0-1,0 0 0,0 1 1,1-1-1,-1 0 0,0 0 1,0 0-1,0 1 0,-1-1 0,1 1 1,-1-1-1,-1-1 297,2 2-263,1 0 1,-1-1 0,1 1-1,-1 0 1,0 0-1,1-1 1,-1 1-1,1 0 1,-1 0-1,1 0 1,-1 0-1,0 0 1,1 0-1,-1 0 1,1 0-1,-2 0 1,-1 5 1270,5 12-715,-1-16-756,11 43 758,7 29 48,22 152 243,-40-213-966,46 358 423,-44-350-442,43 504 66,-25-165-57,-4-25 53,-3 48 86,-4-40 64,2 29 21,-3-98-66,16 425 105,-9-383-263,24 249 187,53 100-6,-28-354-208,28 2 17,-73-256-47,2-1 0,41 73 0,-56-118 96,0 1 0,0-1 0,1-1-1,0 1 1,1-1 0,17 13 0,-20-18-18,0 0 1,0 0-1,0-1 1,0 0-1,1 0 1,-1-1-1,1 1 1,0-2-1,0 1 1,0-1-1,0 0 0,0 0 1,13-1-1,-14 1-17,19-1 83,0-1 1,1-1-1,-1-1 1,45-11-1,185-48 399,108-25-86,107-19-102,-211 45-228,-111 24-46,336-74 122,-124 45-21,-306 57-122,-22 3-7,322-52 88,95 0-22,-433 56-76,-2 1 0,397-45 7,113 1-57,-47 10-85,110-1-1,-62 8 1,110-4-16,-78 0 31,109-21-36,-86-3-444,26-26-195,-535 72 674,505-70-1166,68-8-646,-637 87 1898,412-63-3405,-414 63 3307,1 0 0,-1 0 0,0-1 0,1 0 1,-1 1-1,0-2 0,0 1 0,0-1 0,5-3 1,-10 5 105,1 1 1,-1 0 0,0-1-1,0 1 1,1 0 0,-1-1-1,0 1 1,0 0 0,0-1-1,0 1 1,1-1 0,-1 1-1,0 0 1,0-1 0,0 1-1,0-1 1,0 1 0,0 0-1,0-1 1,0 1 0,0-1-1,0 1 1,0-1 0,-1 1-1,1 0 1,0-1 0,0 1-1,0 0 1,0-1 0,-1 1 0,1-1-1,0 1 1,0 0 0,-1-1-1,1 1 1,-1-1 0,-4-5-1208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18.1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1036 7424,'23'14'3356,"-16"-11"-3074,0-1 1,0 0-1,0 0 0,1-1 1,-1 0-1,14 0 1,29-1 656,0-3 1,78-15-1,-30 3-520,398-60 1240,-338 49-1249,196-37 342,-307 55-684,357-58 440,-392 65-496,534-69 488,-178 35-254,966-71 340,745 20-302,-1462 65-301,152-5 86,734-29 193,-369-19-39,-1-29-154,-1101 100-68,650-61 4,872-79-5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19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18 361 6144,'-17'7'5743,"26"-10"-4910,81-20 1385,-33 10-1503,245-54 584,-31 7-1233,47-31-663,-158 36-747,11 0-2565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25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554 43 8320,'-6'2'8307,"-8"-4"-6246,-16-5-1118,4-2-215,0 2-1,-1 1 1,0 0-1,-40-1 1,52 6-685,0 1 1,0 1 0,0 0-1,0 1 1,0 1 0,0 0-1,0 1 1,1 0 0,0 2-1,0-1 1,0 2 0,1 0-1,-1 0 1,2 1 0,-18 14-1,24-16-57,-1 0-1,1 1 1,0-1 0,1 1-1,-1 1 1,2-1-1,-1 1 1,1-1-1,0 1 1,0 1 0,1-1-1,0 0 1,-1 10-1,-2 7-4,1 1 1,2 1-1,0 27 0,2-28-7,1 0 0,2 0 0,8 45 0,-6-56 11,0 0 0,0 0 0,2-1 0,0 0 0,0 0 0,1-1 0,16 23 0,-19-31 18,1 1 0,0-2 0,0 1 0,0-1 0,1 1 0,-1-1 0,1-1 0,0 1 0,0-1 0,1 0 0,-1-1 0,1 1 0,-1-1 0,1 0 1,0-1-1,-1 0 0,12 1 0,2-1 19,0-1 0,0-1 0,0-1 0,36-8 0,-39 6 14,-1 0 0,1-1 0,-1-1 0,0-1 0,-1 0 0,1-1 0,18-14 0,-23 14-5,0-1-1,-1 0 1,0 0-1,-1-1 0,0 0 1,-1-1-1,0 0 0,0-1 1,10-22-1,-8 13 33,-2-1-1,8-28 0,-13 37 30,0-1-1,-1 1 1,0-1-1,-1 1 1,-1-20-1,-1 27-15,-1-1-1,0 1 1,0 0-1,0 0 0,-1-1 1,0 1-1,0 1 1,0-1-1,-1 0 1,0 1-1,0 0 0,0 0 1,-7-6-1,11 10-68,-1 0 0,0 1 0,0-1 0,1 0 0,-1 0 0,0 0 0,0 1 0,0-1 0,0 0 0,0 1 0,-2-2 0,3 2-8,-1 1 0,1-1 0,0 0 0,0 0 1,0 0-1,0 0 0,-1 0 0,1 0 0,0 1 1,0-1-1,0 0 0,0 0 0,0 0 0,-1 0 0,1 1 1,0-1-1,0 0 0,0 0 0,0 0 0,0 1 1,0-1-1,0 0 0,0 0 0,0 0 0,0 1 1,0-1-1,0 0 0,0 0 0,0 1 0,0-1 0,0 0 1,0 0-1,0 0 0,0 1 0,0-1 0,0 0 1,10 35-101,-8-28 122,88 237-31,35 121 409,-112-319-93,-3 0-1,-1 1 1,-3-1 0,-1 2 0,-3 63-1,-7-56-202,-3 0-1,-2-1 1,-2 0-1,-24 66 0,31-107-98,0 1-1,-1-1 1,0 0-1,-1 0 0,-1-1 1,0 0-1,0 0 1,-1 0-1,-1-2 0,0 1 1,0-1-1,-1 0 1,0-1-1,-1-1 0,0 0 1,-1 0-1,1-1 1,-1-1-1,-1 0 0,1 0 1,-15 2-1,7-1-66,0-2-1,1-1 1,-2-1-1,1 0 1,0-2-1,-42-2 1,54 0-9,-1 0 1,1-1 0,-1-1-1,1 1 1,0-2 0,0 1-1,-14-8 1,17 7 1,0 0 0,0-1 0,0 1 0,1-1 0,0 0 0,0-1 0,0 1-1,0-1 1,1 0 0,0 0 0,-4-8 0,3 4-32,1 0 1,0 0-1,0-1 0,1 0 0,1 0 0,-1 0 0,2 0 1,0 0-1,0-19 0,2 14 40,0 0 1,2-1-1,0 1 0,1 0 1,11-29-1,3 5-24,2 1-1,2 1 1,52-70 0,19-10 11,116-116 1,-179 204 62,45-34-1,-62 54-679,0 1 0,0 0 0,1 1 0,1 1 0,-1 0 0,28-8-1,-33 13-639,0 0 0,0 1-1,0 1 1,13 0-1,-13 0 22,17 0-2683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26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205 8 9472,'-6'-2'614,"0"0"-1,0 1 1,0 0 0,0 0 0,-1 1-1,1 0 1,0 0 0,0 0 0,0 1 0,-1 0-1,1 0 1,0 0 0,-9 4 0,10-2-456,0-1-1,0 1 1,1 0 0,0 0-1,-1 1 1,1-1 0,0 1 0,1 0-1,-1 0 1,1 0 0,0 1-1,0-1 1,0 1 0,0 0 0,1-1-1,-4 10 1,-1 8-28,0-1 0,2 1 0,-4 27 0,-2 71 308,11-112-409,-5 93 350,5-1 0,5 1 0,3 0 1,25 107-1,-13-120-219,3-1 1,4-1-1,4-1 1,75 143-1,-91-200-127,2 1-1,0-2 1,2-1-1,2 0 1,37 37-1,-48-54-48,0-1 0,1 0 0,-1-1-1,2 0 1,-1 0 0,1-2-1,14 6 1,-17-8-150,0 0 0,1-1 0,0 0 1,-1-1-1,1 0 0,0-1 0,0 0 0,0 0 0,-1-1 0,16-3 0,-21 3-252,-1 0-1,1 0 0,0 0 0,-1-1 0,0 0 1,1 1-1,-1-1 0,4-3 0,-3 1-1082,0 1-1,0-1 1,0-1-1,0 1 1,-1 0-1,1-1 1,4-9-1,2-10-2828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26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0 11392,'2'1'348,"-1"0"0,0 0 0,0 0 0,0 0 0,0 0 0,0 0 0,0 1 0,0-1 1,0 0-1,0 0 0,-1 1 0,1-1 0,-1 0 0,1 1 0,0 2 0,5 24 127,-5-20 195,3 16 144,-1 0-1,-1 1 1,-2-1 0,-2 31 0,-18 93 198,15-118-930,-72 354 325,-10 66-4308,87-446 2563,2-16-1600,5-23-673,2 10-149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26.9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9472,'1'-1'275,"-1"0"0,1-1 0,0 1 1,-1 0-1,1 0 0,0 0 0,0 0 0,0 0 1,0 0-1,0 0 0,0 0 0,0 1 1,0-1-1,2-1 0,-2 2-163,-1 0 0,1 0 1,0 0-1,0 0 0,-1 0 0,1 0 0,0 0 0,0 0 1,-1 1-1,1-1 0,0 0 0,0 0 0,-1 1 0,1-1 1,0 0-1,-1 1 0,1-1 0,0 1 0,-1-1 1,1 1-1,-1-1 0,1 1 0,-1-1 0,1 1 0,-1-1 1,1 2-1,19 18 1250,0-1 1,1-1 0,40 27-1,-34-27-1097,0 2 0,31 31 0,-34-25-63,-2 2 0,37 57 1,28 70 91,85 204-449,-19 7-4495,-121-291-102,-23-54 550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27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10368,'15'9'1004,"-1"0"1,0 1 0,-1 0 0,0 1-1,16 19 1,-23-24-794,18 19 659,-2 1-1,0 1 1,21 37-1,-25-36-400,94 159 1761,-90-141-1812,-1 1-1,18 62 1,-19-32 53,-2 1 0,9 109 0,-19-78-524,-8 130-1,-26 78-4004,12-202-2129,13-113 5347,0 1 0,1-1 0,-1 1-1,1 0 1,0-1 0,0 1 0,0 0-1,0-1 1,1 1 0,0 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27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8 8320,'-13'-7'8383,"20"25"-7706,0 1 0,-2 0-1,0 0 1,3 38 0,-5-35-274,69 365-318,-67-363-1631,2-1-1,0-1 1,19 37-1,4-8-3146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39.7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17 11008,'0'0'4128,"5"3"-3200,4-3 127,-5 0-63,5 0-448,0 0-64,3 0-192,11 0-128,4-3-64,4 3-96,5-5 32,3 5-192,6 0-32,0 0-768,-4 0-320,-7-3-671,-2-1-321,4-1-1856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29.5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0 8448,'-2'0'397,"0"1"0,0-1 0,0 0 0,1 0 0,-1 1 0,0-1 0,0 1 0,1-1 0,-1 1 0,0 0 0,1 0 0,-1 0 0,1 0 0,-3 1 0,4-1-304,-1-1 0,1 1 0,-1-1-1,1 1 1,0 0 0,-1-1 0,1 1 0,0 0 0,-1-1 0,1 1 0,0 0-1,0-1 1,-1 1 0,1 0 0,0 0 0,0 0 0,0-1 0,0 1 0,0 0-1,0 0 1,0-1 0,0 1 0,1 0 0,-1 0 0,0-1 0,0 1 0,1 0 0,-1-1-1,0 1 1,1 0 0,-1-1 0,0 1 0,1 0 0,-1-1 0,1 1 0,0 0-1,5 4 81,0 0-1,0-1 0,0 0 1,0 0-1,0-1 0,1 0 0,0 0 1,-1 0-1,10 2 0,0-2 7,0 0 0,0-1 0,0-1 0,0 0 0,18-2 0,0 0-48,170 1 534,-116 0-2999,-88 0 2197,1 0-1,-1 0 1,1 0 0,-1 0-1,0 0 1,1 0 0,-1 0-1,0 0 1,1 0 0,-1 0-1,0 0 1,1 1 0,-1-1-1,0 0 1,1 0 0,3 9-3571,-4-9 3571,0 0-1,0 1 1,-1-1 0,1 1-1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29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9728,'6'4'5881,"0"4"-3344,4 4-1388,-6-9-1037,1-1 0,-1 0 0,1 0 0,-1-1 0,1 1-1,0-1 1,0 0 0,0 0 0,-1 0 0,1-1 0,0 0-1,6 0 1,9-2-80,34-6 1,-25 2 80,20-2-169,128-15-5599,-140 23 1319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43.5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475 23 15104,'-10'0'669,"0"-1"0,0-1 1,0 0-1,-12-4 1,13 3-54,0 0 0,1 1 0,-1 1-1,0 0 1,0 0 0,-12 0 0,14 2-572,0 0 0,0 1 0,0-1 0,0 2-1,1-1 1,-1 1 0,0 0 0,1 0 0,0 0 0,0 1 0,0 0 0,-11 10 0,0 3-34,0 1 0,-21 29 0,16-19-40,20-26 30,-130 170-267,130-170 217,0 1 0,1 0 0,-1 0 1,1 0-1,-1 0 0,1 0 0,0 0 0,-1 5 0,2-7 29,0 1 0,0-1 0,0 0 0,0 0 0,0 0 0,0 1 0,0-1-1,0 0 1,1 0 0,-1 0 0,1 0 0,-1 0 0,1 1 0,-1-1 0,1 0 0,0 0 0,-1 0-1,1 0 1,0-1 0,0 1 0,-1 0 0,1 0 0,0 0 0,0-1 0,2 2 0,3 1-4,-1 0 1,0-1-1,1 0 1,0 0 0,-1-1-1,8 2 1,9 2-56,94 21-250,31 9 190,-131-29 175,0 0-1,0 1 0,0 0 1,-1 1-1,0 1 0,23 18 1,-33-22 68,1 0 1,-1 1-1,-1-1 1,1 1-1,-1 0 1,0 0-1,0 1 1,0-1-1,-1 1 1,0 0 0,0 0-1,-1 0 1,0 0-1,1 8 1,-2-7 40,0 1-1,0 0 1,-1-1 0,0 1 0,0-1 0,-1 1 0,0 0 0,-1-1 0,0 1 0,0-1 0,-7 14 0,3-9-52,-1-1 0,0 0 1,-2 0-1,1-1 1,-1 0-1,-1 0 0,1-1 1,-17 13-1,-5 0-78,-62 36-1,77-50-197,0 0-1,0-2 0,0 0 1,-1-1-1,0 0 0,-1-1 1,-18 2-1,33-7 80,1 0-1,0 1 1,0-1-1,0 0 1,0-1 0,0 1-1,0 0 1,0 0-1,0-1 1,0 0 0,0 1-1,0-1 1,0 0 0,1 0-1,-4-1 1,4 0-37,0 1 0,-1 0 0,1-1 1,0 1-1,0 0 0,0-1 0,0 0 0,1 1 0,-1-1 1,0 1-1,1-1 0,-1 0 0,1 0 0,-1 1 0,1-1 1,0 0-1,0 0 0,0 1 0,0-4 0,0-6-572,1 0-1,1 0 0,0 0 1,1 0-1,0 0 1,0 0-1,1 1 0,6-12 1,14-17-2534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44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77 203 8576,'-2'3'691,"-2"2"270,0 1 0,0 0 0,1 0 0,-5 11 0,8-16-887,-1 0 0,1 0 0,0 0 0,-1 0 0,1 0 0,0 0 0,0 0 0,0 0 0,0 0 0,0 0-1,0 0 1,0 1 0,0-1 0,0 0 0,0 0 0,1 0 0,-1 0 0,0 0 0,1 0 0,-1 0 0,1 0-1,-1 0 1,1 0 0,-1-1 0,1 1 0,0 0 0,0 0 0,-1 0 0,1-1 0,0 1 0,0 0 0,0-1-1,0 1 1,-1-1 0,1 1 0,0-1 0,0 1 0,0-1 0,2 1 0,2 0 108,1 0 0,0 0 1,0 0-1,-1-1 0,1 0 1,0 0-1,0 0 0,0-1 0,10-2 1,53-19 889,-65 21-991,13-5 294,-2-1 0,1 0 1,27-19-1,-37 22-289,0 0-1,-1 0 1,1-1-1,-1 0 1,0-1-1,0 1 1,0-1-1,-1 0 1,0 0 0,0 0-1,5-11 1,-8 14-63,0 0 0,-1 1 0,1-1 1,-1 0-1,0 0 0,0 0 1,0 0-1,0 0 0,0 0 0,0 1 1,-1-1-1,0 0 0,1 0 0,-1 0 1,0 1-1,0-1 0,-1 0 1,1 1-1,0-1 0,-1 1 0,0-1 1,1 1-1,-1 0 0,0 0 0,0 0 1,-5-4-1,-1 0-10,-1-1 0,1 1 0,-1 1 0,0 0 0,-1 0 1,-11-4-1,10 5-33,1 1 1,-1-1 0,0 2-1,0 0 1,-1 0-1,-15 0 1,22 2 11,-1 0-1,0 1 1,1 0-1,-1 0 0,1 0 1,-1 0-1,1 1 1,0 0-1,-1 0 1,1 1-1,0-1 1,1 1-1,-1 0 1,0 0-1,-4 4 1,2 1-19,0 0 1,0 0 0,1 0-1,0 1 1,0 0-1,1 0 1,0 1 0,1-1-1,0 1 1,-4 16 0,2-4-13,1 1 1,1 0 0,-1 39 0,5-48 39,0 1 1,0 0-1,1 0 1,1-1-1,1 1 1,8 26-1,-9-34-7,1-1-1,0 1 1,1-1-1,-1 1 0,1-1 1,1 0-1,-1-1 0,1 1 1,0-1-1,0 0 0,0 0 1,1 0-1,0-1 0,0 0 1,12 7-1,-2-4 17,-1-1 0,2-1 0,-1 0 0,0-1 0,1-1 1,19 1-1,10-1 50,48-3 1,-56-2-365,0-1 0,65-15 0,-80 12-490,0-1 0,0-1 1,0-1-1,-1-1 0,27-18 0,-7 3-2101,2 7-1409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45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467 2 10368,'-9'-2'7547,"8"2"-7245,-10 8 2697,-9 17-2774,15-18 600,-94 129 8,43-56-770,-91 146-410,48-23-609,91-185 995,6-14-4,0 0 0,1 1 0,-1-1 0,1 0 0,0 1 0,0-1 0,0 1 0,1-1 0,0 1 0,0 0 0,0-1 0,1 6 0,-1-6-15,1-1 1,0 1-1,1-1 0,-1 0 1,1 0-1,-1 1 0,1-1 0,0 0 1,0-1-1,0 1 0,1 0 1,-1 0-1,1-1 0,-1 0 0,1 1 1,4 2-1,7 3 44,0 0 0,0 0 0,1-2 0,0 1 0,0-2 0,1 0 0,27 4-1,-23-5 125,1-2 0,0-1-1,0 0 1,-1-1 0,33-5-1,-37 1-46,0 0 1,0 0-1,0-1 0,-1-1 0,1-1 0,14-9 0,-3 0 122,-1-2 0,29-24-1,-52 39-273,0 1-1,0-1 1,1 1 0,-1 0-1,1 0 1,-1 0 0,1 1-1,-1-1 1,1 1-1,0 0 1,0 0 0,-1 0-1,1 0 1,6 1 0,-6-1 1373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45.4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8064,'1'1'332,"0"0"1,0 0 0,-1 0-1,1 0 1,0 0-1,0 1 1,-1-1-1,1 0 1,-1 0 0,1 0-1,-1 0 1,1 1-1,-1-1 1,0 0 0,0 3-1,4 8 1211,3 5-607,0 0 1,-2 0-1,0 1 1,4 27 0,-5-11-2684,0 50 0,-4-71-226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46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354 13 7808,'13'-12'9482,"-18"21"-6767,-13 25-2109,1 2 0,2 0 0,-11 39 0,-16 40-454,-21 20-96,-2 6-54,-23 84-983,79-204 451,-6 15-747,15-33 1024,-1 0-1,0-1 1,1 1 0,-1 0 0,1 0 0,0-1 0,0 1 0,0 0-1,0 0 1,1 3 0,-1-6 197,0 0 0,0 0 0,0 0 0,0-1 0,0 1 0,0 0 0,0 0 0,0 0 0,0 0 0,0-1 0,0 1 0,0 0 0,0 0 0,1 0 0,-1 0 0,0 0 0,0-1-57,0 1 57,0 0 0,1 0 0,-1 0 0,0 0 0,0 0 0,0 0 0,0 0 0,0 0 0,1 0 0,-1-1 0,0 1 0,0 0 0,0 0 0,1 0 0,-1 0 0,0 0 0,0 0 0,0 0 0,0 0 0,1 0 0,-1 0 0,0 1 0,0-1 0,0 0-1,0 0 1,1 0 0,-1 0 0,0 0 0,0 0 0,0 0 0,0 0 0,1 0 0,-1 1 0,0-1-56,0 0 56,0 0 0,0 0 0,0 0 0,0 1 0,0-1 0,1 0 0,-1 0 0,0 0 0,0 0 0,0 1 0,0-1 0,0 0 0,0 0 0,4-10-3768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46.7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59 8320,'-13'-58'9946,"32"88"-8680,42 50-1,-39-53-885,-1 1-1,20 36 0,34 97-203,11 20-1370,-14-71-803,-63-98 1369,0 0 0,1-1-1,1-1 1,0 0 0,0 0 0,21 13-1,9-4-3557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47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1688 9984,'1'1'340,"0"1"0,1 0-1,-1 0 1,0 0 0,1-1 0,-1 1 0,1-1 0,-1 1 0,1-1 0,0 0 0,-1 0 0,4 2 0,-4-3-227,0 0 0,0 0 1,0 0-1,0 0 0,1 0 1,-1 0-1,0 0 0,0 0 1,0 0-1,0 0 1,0-1-1,0 1 0,0-1 1,0 1-1,0-1 0,0 1 1,0-1-1,0 1 0,0-1 1,-1 0-1,1 1 1,0-1-1,0 0 0,-1 0 1,1 0-1,0 1 0,-1-1 1,2-2-1,33-46 1959,41-76 0,-68 108-1899,0-1-1,-2 0 1,0 0 0,5-24-1,7-75 10,-9 29-251,-5 0-1,-4 0 0,-17-144 0,-72-255-883,19 217 1273,60 240-208,5 23-48,1 8-22,0 15 18,4 7-20,0 0 0,5 36 0,-1-10-48,62 468-30,85 182-426,-99-529-145,-39-134-457,2-1 0,30 54-1,-32-70-623,-10-15 700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47.5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89 9984,'18'-9'3680,"0"6"-2848,13-6 320,-14 6-65,5-6-319,5 2 0,9-5-288,9 0-64,12 4-224,15 1-128,3 2 32,2 1-128,-11 4 0,-8 0-736,-4 9-384,-1-2-895,1 1-385,0 1-1792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41.2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361 87 7680,'-7'-11'2719,"-1"1"0,-13-16 0,18 23-2423,-1-1-1,1 1 1,-1 0-1,0 0 1,1 0-1,-1 1 1,-1-1-1,1 1 1,0 0-1,-7-2 0,5 2-218,-1 0-1,0 1 1,0 0-1,1 0 1,-1 1-1,0 0 1,0 0-1,0 0 0,0 1 1,1 0-1,-1 1 1,0-1-1,1 1 1,-1 1-1,1-1 1,0 1-1,0 0 0,0 1 1,0-1-1,0 1 1,1 0-1,-1 0 1,-6 8-1,2 0-67,0 1 0,0 0 0,1 1 0,1-1-1,0 2 1,1-1 0,1 1 0,0 1 0,-4 16 0,1 5 77,1 1 0,-5 68 0,12-74-40,1-1 0,1 1 0,1 0 0,14 61 0,-11-71-34,1-1 0,2 0-1,0-1 1,0 0 0,2 0 0,1-1-1,0 0 1,15 17 0,-19-27 8,1 1 0,1-2-1,0 1 1,0-1 0,1 0 0,-1-1 0,2 0 0,-1-1 0,1 0 0,20 8 0,-23-12 20,-1 0 0,1 0-1,-1-1 1,1 1 0,-1-2 0,1 1 0,0-1 0,-1 0-1,1-1 1,0 0 0,-1 0 0,1-1 0,-1 0 0,1 0-1,-1 0 1,0-1 0,0 0 0,9-6 0,99-69 305,-80 52-1674,1 1 0,1 2 0,47-21 0,-47 32-1577,-1 3-1526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48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353 52 9088,'-12'-8'2289,"-1"0"1,-17-6-1,19 9-1460,0 1 0,0 1 0,-16-3 0,19 4-721,1 1-1,0 1 1,-1-1 0,1 1 0,0 0 0,-1 1 0,1 0 0,0 0 0,0 1 0,0 0-1,0 0 1,0 0 0,0 1 0,-12 6 0,15-6-100,0 0-1,1 0 1,-1 0 0,0 1-1,1-1 1,0 1 0,0 0-1,0 0 1,-3 6 0,-1 3 2,-9 24 0,14-30 0,-11 31-3,2 1 0,1 0 0,2 1 0,3 0 0,-2 49 0,6-78-19,1 0 0,0 0 0,1 0 0,0 0-1,1 0 1,0 0 0,1-1 0,0 1 0,0-1-1,1 0 1,1 0 0,0 0 0,10 16 0,-12-22 19,1-1-1,-1 1 1,1 0 0,0-1 0,0 0 0,0 0 0,1 0 0,-1-1 0,1 1-1,-1-1 1,1 0 0,0-1 0,0 1 0,0-1 0,7 2 0,6-1 128,0 0 1,35-2 0,-40 0-1,0-1 1,1-1-1,-1 0 1,0-1-1,-1 0 1,1-1-1,22-10 1,-28 11-51,0-1 0,0-1 0,0 1 1,-1-1-1,1 0 0,-1-1 0,0 1 1,-1-1-1,0-1 0,0 1 1,0-1-1,0 1 0,6-15 0,-3 1-28,-1-1 0,0 1 0,-2-1 0,6-40 0,-7 23 19,-3-72 1,-17-18-26,8 82-17,14 90-493,14 73 411,-11-76-49,3-1-1,29 71 1,-34-96 209,1 0 1,0 0-1,1-1 1,1-1-1,0 1 0,1-1 1,0-1-1,1 0 1,27 20-1,-37-30-42,0 0 0,0-1 0,1 0 0,-1 1-1,1-1 1,-1 0 0,1 0 0,-1 0 0,1-1 0,0 1-1,-1 0 1,1-1 0,0 0 0,0 0 0,-1 0 0,5 0-1,-4-1-23,-1 0 0,0 1 0,0-1 0,0-1 0,1 1-1,-1 0 1,0 0 0,0-1 0,0 1 0,-1-1-1,1 0 1,0 1 0,-1-1 0,1 0 0,-1 0-1,1 0 1,-1 0 0,0 0 0,0 0 0,1-3 0,5-14 17,0 0 0,6-35 0,0 2-39,-13 50-24,10-31-29,17-41-1,-24 66 25,1 0-1,0 0 0,0 1 0,1-1 0,0 1 0,0 0 1,1 0-1,0 1 0,0 0 0,12-9 0,-16 13 4,1 1-1,-1-1 0,1 1 1,0-1-1,-1 1 0,1 0 1,0 0-1,0 0 0,0 1 0,0-1 1,0 1-1,0 0 0,0-1 1,0 1-1,0 1 0,5 0 1,-4 0-9,0 0 1,1 0-1,-1 1 1,-1 0-1,1 0 1,0 0-1,0 0 1,-1 1-1,1-1 1,4 6-1,4 5-52,0 1-1,-1 0 0,0 1 1,11 23-1,-17-29 31,68 105-1003,-16-27-2008,-54-81 2433,17 23-2625,-19-27 2825,0-1-1,0 0 1,0 1-1,0-1 1,1 0-1,-1 0 1,0 0-1,0 0 1,1 0-1,-1 0 1,1-1-1,-1 1 1,1 0-1,-1-1 1,1 1-1,3 0 1,12-4-3514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48.6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232 13 9984,'-5'-12'5957,"5"13"-5760,-1-1 0,0 1 0,0 0 0,1 0 0,-1 0 0,0-1 1,1 1-1,-1 0 0,1 0 0,-1 0 0,1 0 0,0 0 0,-1 0 0,1 0 0,0 2 0,-1-2 79,-21 59 1758,-5 17-1412,-101 359-1502,120-409-57,-9 23-1751,15-45 1437,0 1 0,-1-1 0,-5 7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49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10880,'0'12'4032,"5"-4"-3136,8 11 671,-4-7 129,14 5-352,7 7-96,15 7-320,9 4-128,7 13-448,-2 3 0,-5 9 0,-2-5-192,7 1-32,-1-5-480,-1 1-256,2-1-1024,-7 0-480,2 10-3967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52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69 6784,'-3'-37'2415,"-1"6"4055,26 189-4412,26 173-1220,38 68-636,-83-388-466,-1-7-76,0 0 1,-1 0-1,0 0 0,0 0 0,0 1 0,0-1 0,-1 0 0,0 0 0,0 0 1,0 1-1,0-1 0,-2 6 0,-5 2-3569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52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10 274 8832,'-2'-7'1089,"0"2"-166,1 0 0,-1 1 0,1-1 0,0 0 0,0-7 1,1 11-790,0-1 1,1 1-1,-1 0 1,0-1 0,0 1-1,1 0 1,-1 0-1,1-1 1,-1 1 0,1 0-1,-1 0 1,1 0-1,0 0 1,0 0 0,-1 0-1,1 0 1,0 0 0,0 0-1,0 0 1,0 0-1,0 0 1,0 0 0,0 1-1,1-1 1,1 0-1,23-9 347,0 1-1,1 1 0,0 2 0,41-5 0,2-1-219,61-21-46,-14 4-297,-1 5-612,54-13-3311,-83 14 38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58.7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390 71 6656,'1'-2'327,"-1"2"-211,0-1 1,1 1-1,-1 0 1,0-1 0,0 1-1,0-1 1,1 1-1,-1 0 1,0-1 0,0 1-1,0-1 1,0 1-1,0 0 1,0-1 0,0 1-1,0-1 1,0 1-1,0 0 1,0-1 0,0 1-1,0-1 1,0 1-1,0 0 1,-1-1-1,1 1 1,0 0 0,0-1-1,0 1 1,0 0-1,-1-1 1,-4-12 2864,2 8-2142,0 1 0,-1 0 1,1 0-1,-7-6 0,8 8-679,0 1-1,0-1 1,0 1 0,0-1-1,0 1 1,0 0 0,0 0 0,0 0-1,-1 0 1,1 0 0,0 0 0,-1 1-1,-2-1 1,-22 1 269,-48 7 1,63-5-400,0 0 1,1 1-1,-1 1 1,1 0-1,-1 1 1,-16 9-1,24-11-27,0 0 0,0 0 1,0 0-1,1 1 0,-1 0 0,1 0 0,-5 7 0,-17 31 11,24-39-16,-11 23 20,0 1-1,3 0 0,0 1 0,1 0 0,2 0 0,1 0 1,1 1-1,0 43 0,4-63 8,0 0 0,0 0 1,1-1-1,0 1 0,0 0 0,1 0 1,0 0-1,1-1 0,0 0 0,5 12 0,-3-13 34,0-1 0,0 1 0,1-1 0,0 0-1,0-1 1,0 0 0,1 0 0,-1 0 0,1-1-1,0 0 1,0 0 0,1 0 0,-1-1 0,1 0 0,0-1-1,0 0 1,0 0 0,8 0 0,-8 0 6,-1-2 1,1 1-1,-1-1 1,1 0-1,-1 0 1,1-1-1,-1 0 0,1-1 1,-1 0-1,0 0 1,1 0-1,-1-1 1,-1 0-1,1 0 1,0-1-1,-1 1 1,1-2-1,-1 1 1,8-8-1,-4 0 11,0 0 1,-1-1-1,-1 1 0,0-1 0,-1-1 1,0 0-1,6-19 0,-4 6 225,-2 0 0,0-1-1,2-29 1,-8 32 398,20 679-624,6-405 111,-25-229-894,0-1 1,-2 21-1,0-35 474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59.0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6 11392,'-9'-5'7508,"9"5"-7274,-1 0-28,0 1-1,0-1 1,0 1-1,0 0 1,1-1-1,-1 1 0,0 0 1,1-1-1,-1 1 1,1 0-1,-1 0 0,0 1 1,-14 30-558,13-26 941,-13 38-387,1 0 1,2 1-1,-9 76 0,8-43-382,-5 39-2415,10-38-4020,7-48 2562,1-7 277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59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 9728,'-1'-2'9312,"12"16"-5863,-3-2-3933,1 7 996,0 1 0,-1 0 0,7 27 0,-6-15-560,42 122 314,-41-130-820,1 0 1,1 0-1,1-1 1,18 25-1,-28-45-104,0 1 0,0-1 0,0 0-1,0 0 1,0 0 0,6 2-1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5:59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8 9984,'-8'-7'11951,"8"7"-11874,-4 26-1087,3-13 1933,-40 224-22,36-200-1010,4-34 102,1 0 0,0 0 0,0 0 0,1 0 0,-1 0 0,1 0 0,-1 0 0,1 0-1,0 0 1,1 3 0,-1-5 2,-1-1 0,1 1 0,-1-1-1,1 1 1,0 0 0,-1-1 0,1 1-1,0-1 1,-1 0 0,1 1 0,0-1-1,-1 1 1,1-1 0,0 0 0,0 0-1,0 1 1,-1-1 0,1 0 0,1 0-1,19 0 1,-12 0 3,75-8-179,-59 9 200,1 0 0,0 2-1,39 9 1,-52-9 380,0 1 1,-1 0-1,1 1 0,-1 0 1,0 1-1,0 1 1,-1 0-1,17 13 0,-27-19-320,0-1 1,0 1-1,0 0 0,0 0 1,0 0-1,0 0 0,-1 0 0,1 0 1,0 0-1,-1 0 0,1 0 1,0 0-1,-1 0 0,1 0 0,-1 1 1,0-1-1,1 0 0,-1 0 0,0 1 1,0-1-1,0 0 0,0 2 1,0-2-41,-1 1-1,1-1 1,-1 1 0,0-1 0,0 1 0,1-1 0,-1 0 0,0 1 0,0-1 0,0 0 0,0 0 0,-1 0 0,1 0 0,0 0 0,-2 1 0,-6 4-91,-1-1 0,0 0-1,0 0 1,-11 2 0,9-2 63,-122 43-3612,63-24-6701,58-20 5625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6:00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78 11776,'-5'0'9951,"19"0"-9151,-1 0-192,19-7-320,-5-1-128,25-11 32,-7 7-96,9 0-64,-10 3-928,10 1-352,-9 5-960,12 11-352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1T01:37:26.49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7672 6282 240 0,'-7'6'90'0,"7"-3"-70"0,-7 1 17 15,7-4 2-15,0 0-6 16,0 0 1-16,0 0-8 16,0 0-2-16,0 0-13 15,0 0 7-15,0 0 4 0,0 0-2 16,0 0 0-16,0 0-7 16,0 0-3-16,0 0 3 15,7 3 2-15,-3-3-4 16,6 0-1-16,8 0-2 15,3 0 2-15,8 0-1 0,6 0 2 16,4 0-2 0,4 0 2-16,-1 0-4 0,-6 0-2 15,-1 0 2-15,1 0 0 16,-5-3-1-16,5-1-1 16,-1 4-1-16,-6 0 0 15,-1-3 0-15,-3 3 0 16,-4 0 0-16,0 0 0 15,-10 0 0-15,3 0 0 16,-3 0-2-16,-4 0-2 16,0 0 3-16,4 0 0 15,-11 0-1-15,3 0 1 0,-3 0-2 16,0 0 2-16,0 0-37 16,-3 0-17-16,-8 0-40 15,4 0-18-15,7 0-74 16</inkml:trace>
  <inkml:trace contextRef="#ctx0" brushRef="#br0" timeOffset="618.66">7821 6871 288 0,'-3'-3'107'0,"3"3"-83"0,-4 0 17 0,4 0 4 15,0 0-13-15,0 0-1 16,0 0-7-16,0 0-1 16,0 0-12-16,0 0 0 0,0 0 2 0,0 0-3 15,0 0 2-15,0 0-3 16,0 0 0-16,0 0 1 16,4 0 4-16,-1 0-4 15,4 0 2-15,4 0-1 16,3 3 1-16,4 0 0 15,7 0 0-15,-1 1-2 16,5-4-1-16,-4 0-1 16,-1 0 0-16,1-4 0 15,0 1 2-15,0 0 1 16,3 0 1-16,1 0-4 16,-5 0-3-16,1-1 0 15,-4 1 1-15,-3 3-1 0,-4 0 2 16,0 0-4-1,-3 0-2-15,0 0 2 16,-4-3 2-16,0 3-2 16,-4 0-2-16,1 0 2 0,0 0 0 15,-4 0-4-15,0 0-1 16,0 0-30-16,0 0-12 16,0 0-54-16,0 0-23 15,7 6-81 1</inkml:trace>
  <inkml:trace contextRef="#ctx0" brushRef="#br0" timeOffset="1896.42">9303 5986 236 0,'0'-3'90'0,"0"3"-70"0,0 0 8 16,0 0 0-16,0 0-4 16,3 3 3-16,1 3 0 15,-4 0 1-15,3 4-15 16,1 2 3-16,-4 4 4 0,0 6 2 15,0 3 2-15,-4 4 0 0,-3 2 0 16,-3 7-9 0,-5-6-2-16,-2 9-3 15,3 9-1-15,-8 10-5 16,5 3-1-16,-1-13 1 0,0-2 0 16,4-8-2-16,3-5-2 15,1-7 1-15,3-2-1 16,0-7 0-16,-1-4 2 15,8-2-1-15,-7-4 2 16,4-2-2-16,-1 2-1 16,4-3 1-16,0-6 1 15,0 0 1-15,0 0 1 16,0 0-11-16,0 0-5 16,0 0-19-16,0 0-7 15,0 0-16-15,0 0-6 0,0-3-20 16,4 0-8-16,6-6-34 15</inkml:trace>
  <inkml:trace contextRef="#ctx0" brushRef="#br0" timeOffset="2704.95">9012 6184 244 0,'0'-3'93'0,"0"3"-72"0,0 0 9 0,0 0-1 0,0 0-6 15,0 0 0-15,0 0 1 16,0 0 0-16,0 0-13 16,0 0 2-16,0 0 3 0,0 3 3 15,0-3 1-15,0 0-5 16,0 3 1-16,4 1 0 16,-1-1-1-16,1 0-5 15,-1 0-4-15,1 0 1 16,-1 0 0-16,1 0 1 15,-1 1 0-15,1-1-2 16,0 0 1-16,-1 0 0 16,1 0 3-16,6 4-1 0,-3 2 0 15,8 4-3-15,2 2 1 16,8 1-2-16,7 3 2 16,3 3-6-1,4 3-1-15,4 4 0 0,-8-1 2 16,1 3 1-16,-4 1 3 15,-4-7 1-15,-10 0 1 16,3-3-2-16,-3-3-1 16,-4-3-1-16,-3 0 2 15,-1-4-3-15,-3-2 0 16,0-4-1-16,-3 0-2 16,0 4 3-16,-1-10 0 0,1 3-1 15,-1 0-2 1,-3 0 1-16,0-3 1 15,0 4-1-15,0-4-1 0,0 0-17 16,0 0-9-16,7 0-28 16,-7-4-11-16,0-2-12 15,4 3-5-15,6-13-81 16</inkml:trace>
  <inkml:trace contextRef="#ctx0" brushRef="#br0" timeOffset="3590.88">10012 6213 204 0,'0'-10'77'0,"-7"7"-60"0,7 0 6 15,0 0 1-15,0 0-2 16,0-1 2-16,-4 1 2 15,0 0 3-15,4-3-15 16,-3 3 5-16,-1 0 4 0,4-1-1 0,0 1-1 16,-7 0 0-16,4 0 1 15,3 0-3-15,-4 0 0 16,1-1-1-16,-1 1 0 16,1 0-3-16,-1 0 1 15,-3 3-5-15,0-6 1 16,0 3-5-16,3 3-2 15,-6 0 2-15,3 0 0 16,-1 0-3-16,1 3-3 16,0 3 2-16,0-3 2 15,0 3-4-15,-4 4-1 16,1-1-2-16,-1 1 0 16,1 2 2-16,-1 4 2 15,4 3-1-15,0 0 2 16,3 3-11-16,4 3-2 0,0 4 9 15,4 2 5-15,3 4 1 16,3-1 0-16,5-2-6 16,-1-4 1-16,7-3 0 15,-7-6 0-15,4-3 4 16,3-3 2-16,-7-7 4 16,4-3 1-16,3-3-1 15,1 0-1-15,-1-3-3 16,4-3-1-16,0-1-6 15,-1-2 1-15,1 0 0 16,0 2 2-16,-7 1-25 16,-1 0-10-16,-2-1-34 15,-5 1-12-15,1 0-52 16,0-1-21-16,-4 1 21 16</inkml:trace>
  <inkml:trace contextRef="#ctx0" brushRef="#br0" timeOffset="4252.25">10405 6137 240 0,'0'-6'90'0,"-3"3"-70"16,-1-4 17-16,0 7 2 0,1-3-6 16,-1 0 3-16,4 0-3 15,-7 0 0-15,0-4-18 16,0 4 4-16,4 0 2 0,-5 0 0 15,1 3-1-15,0 0-6 16,0 0-1-16,0 3-4 16,-3 7 0-16,-1 2-5 15,0 7-1-15,4-3 1 0,0 6 2 16,0 3-3-16,3 0-2 16,4 4-3-16,4 2-1 15,3 4 2 1,4-1 2-16,-1 1-2 0,8-3 0 15,3-7 1-15,1-6 0 16,2-7 4-16,-9-5 5 16,6-7 4-16,0-7 2 15,0 1-4-15,1-13-1 16,2 0 0-16,1-3 1 16,0 0 1-16,-4-3 0 15,-3 0-4-15,-4-1 0 16,-3 4-3-16,-11 0 0 15,0 0-1-15,-11-3 0 16,-3 3-5-16,-4 3 1 16,-3-6-13-16,-4 9-5 0,0 7-1 15,8 9 1-15,-8 6-12 16,7-6-3-16,8 6-18 16,-5 1-6-16,8-1-15 15,7 0-6-15,4-6-69 16</inkml:trace>
  <inkml:trace contextRef="#ctx0" brushRef="#br0" timeOffset="4926.46">10894 6014 316 0,'-7'-12'118'0,"4"8"-92"0,3 1 22 0,0 3 2 16,0 0-10-16,-4 0 0 0,-3 0-19 15,0 3-7 1,-4 4-9-16,1 2 1 0,-5 4 0 0,1 3-2 16,0-4-3-16,0 1 0 15,3-1-1-15,1 1 0 16,-1 0 2-16,0-1-3 16,4 1 0-16,0-1 1 15,0 1 0-15,4-4-3 16,3 1 0-16,3-4 2 15,4 0 0-15,4 1-2 16,3-4 2-16,4 0-1 16,3-3 0-16,4 0 2 15,0 0 0-15,-4 0 2 16,0 0 1-16,0 3-1 16,1 3-2-16,-5 1 3 0,5-1 0 15,-8 4 7 1,0-4 6-16,0 3 3 0,-3 4 3 15,-4-7 3-15,-3 4 2 16,-4-1-8-16,-8 4-4 16,5-1-4-16,-11 4 0 15,3 0-6-15,-3 0-1 16,0 2-4-16,-4-2-3 16,-3 0-7-16,-1-3-2 15,5-1-4-15,-1-2-3 16,7-4-11-16,-3-3-6 15,7-3-19-15,7-6-7 16,4-7-5-16,6-3 1 16,1 1-89-16</inkml:trace>
  <inkml:trace contextRef="#ctx0" brushRef="#br0" timeOffset="5391.51">11437 5803 296 0,'0'0'112'0,"-4"0"-87"0,4 0 9 0,0 0-1 16,0 0-6-16,0 0 2 15,-3 6-5-15,3 1-3 16,-4 5-11-16,4 7 2 0,-4 3 4 16,1 10-4-16,-1 9 1 15,-3 6-8-15,0-3-3 16,0 0-1-16,4-3 1 15,-8-3-3-15,4-3-2 16,0-7 2-16,-4-3 2 16,4-3 0-16,0-3-1 15,3 0 1-15,-6-10-1 0,3 4 0 16,0-3 0-16,-1-4-7 16,1 0-3-16,0-3-16 15,7-3-9-15,-3-3-23 16,-1-3-11-16,4-4-78 15</inkml:trace>
  <inkml:trace contextRef="#ctx0" brushRef="#br0" timeOffset="5917.57">11125 5857 344 0,'-4'-7'129'0,"4"4"-100"0,0 3 9 0,0 0-1 16,0 0-12-16,0 0-2 15,0 0-5-15,0 0 1 16,4 0-10-16,-1 3 8 0,4 0 3 15,0 4-2-15,4-1 0 16,-4 4-2-16,4-1 0 16,-1 4-6-16,5 5-4 15,2 8 1-15,5 5 0 0,2 1-3 16,5-1-3 0,-1 1 2-16,-3-1 0 0,0-2 1 15,3-1 2-15,0 0-1 16,1-3 2-16,3-2-2 15,0-5 0-15,-4-2-1 16,-3 0 0-16,-4-3 0 16,-3-4 0-16,-4 0 0 15,-3-2 2-15,-4-1-5 16,0-3-1-16,3 0 0 16,-10 1 2-16,0-1-3 0,0-3-2 15,0 0-27 1,0 0-10-16,0 0-33 0,0 3-11 15,-7-3-84 1,7 3-67-16,0 3 91 16</inkml:trace>
  <inkml:trace contextRef="#ctx0" brushRef="#br0" timeOffset="7042.42">12262 5715 272 0,'0'-6'101'0,"0"6"-78"0,-7 0 15 0,7 0 2 15,0 0-11-15,0 0 0 0,0 0-7 16,0 0-4 0,0 0-10-16,7 6 4 0,-7-3 3 0,8 6 6 15,-1 4 2-15,7 6-8 16,-11 3-2-16,4 10-3 15,1 8-1-15,-1 5-3 16,0 5 1-16,0 0-4 16,0-9 0-16,0-6-1 15,0-3 1-15,-3-7 0 16,-1-3 1-16,1-6-5 16,3-4-1-16,-7-2 1 15,0-1 0-15,0-3-13 16,0 1-5-16,0-7-21 15,0 0-10-15,0 0-24 16,0-4-11-16,0-2-58 16</inkml:trace>
  <inkml:trace contextRef="#ctx0" brushRef="#br0" timeOffset="7481.92">12029 6061 296 0,'-4'4'110'0,"4"-4"-86"0,0 0 7 0,0 0-4 0,0 0-4 16,4 0 3-16,-1 0 3 16,4-4 5-16,4 1-19 15,-1 0 3-15,1-3 2 0,3 0 0 16,4-1 0-16,3 1 1 15,4 0-1-15,3-1-7 16,8 4 0-16,-1-6-8 16,-3 2-3-16,4-2-1 15,-8 0 1-15,7-1 1 16,8-3 3-16,-4 4-1 16,0 0 0-16,0 2-1 15,-4 1 2-15,-10 6-1 16,-7-6 0-16,0 2-3 15,-4 1 1-15,-4 0-2 16,-2 3 2-16,-1 0 0 16,-4 0 1-16,1 0-20 0,-1 0-7 15,-3 0-34-15,0 0-14 16,0 0-49-16,7 10-100 31</inkml:trace>
  <inkml:trace contextRef="#ctx0" brushRef="#br0" timeOffset="9700.82">13386 5554 212 0,'0'-3'79'0,"0"3"-61"0,0 0 12 16,0 0 2-16,0 0 0 16,0 0 4-16,0 0 4 15,-3 0 2-15,3-3-22 16,-4 3 4-16,0 0 3 0,1 0-2 15,-4 0 0-15,0 3-11 16,0 3-4-16,-4 4-6 16,0 6-3-16,-3-1 0 15,0 1-1-15,0 0 0 16,-4 0 0-16,0-4-3 0,8 1 2 16,-8-4 1-16,11 1 2 15,-4-1-1-15,4-3-1 16,7 4-2-16,4-4-1 15,3 0-3-15,4 1 1 16,3-1 3-16,0 0 1 16,0-2 1-16,4 5 0 15,-1-6 0-15,1 3 2 16,0 1-3-16,0-1 0 16,-1 0 1-16,1 4 0 15,0-1-3-15,0 1 2 16,-4-1 7-16,3 1 6 15,-9-4 7-15,2 0 3 16,-3 0 2-16,-3 1 2 0,-4 2-5 16,-4 4-3-16,-10 3-8 15,3 6-4-15,-3 3-3 16,0 3-3-16,0-3 1 16,3-3-1-16,-6 1 0 15,-1-5 2-15,4-2-3 16,-1 0 0-16,1-10-4 15,4 1-1-15,3-4-19 16,-1-6-9-16,5-10-20 16,6-3-6-16,5-3-17 15,2-3-4-15,8 0-71 16</inkml:trace>
  <inkml:trace contextRef="#ctx0" brushRef="#br0" timeOffset="10003.41">13776 5762 324 0,'-4'-3'123'0,"1"-6"-95"0,3 9 25 0,0 0 4 0,0 0-22 16,0 0-5-16,0 0-18 15,0 0-8-15,0 9-2 16,3-3 2-16,1 7 5 0,0 3-5 16,-1 3-2-16,1 3-6 15,-1 6-2-15,4 0-11 16,-7 1-3-16,4-1-17 16,-1 0-6-16,1-9-15 15,-1 0-4-15</inkml:trace>
  <inkml:trace contextRef="#ctx0" brushRef="#br0" timeOffset="10204.29">13702 5390 360 0,'-18'-19'134'0,"14"16"-104"0,1 3 1 0,3 0-9 16,0 0-20-16,0 0-3 15,3 7-16-15,8 2-4 16,-4 4 11-16,4 2-15 0,6 11-3 16,1 5-3-16,7 7-1 15,-7 3-90 1</inkml:trace>
  <inkml:trace contextRef="#ctx0" brushRef="#br0" timeOffset="10542.79">14017 5866 332 0,'7'10'123'0,"-7"-10"-95"0,0 0 20 0,0 0 3 0,0 0-6 16,-3 0 3-16,-1-4-12 16,-3 1-4-16,0-3-18 15,0-4-2-15,-4-2 1 0,8-4-5 16,-8-3 0-16,7 0 0 16,4 4 2-16,4 2-5 15,7-6-3-15,-1 3-1 16,8 7-1-16,7 3 0 15,0 2 0-15,3 4 0 16,0 10 0-16,1-7-3 16,-5 10 2-16,1 2 1 15,-7 7 2-15,0 4-1 16,-8 2-1-16,1 3-13 16,0 1-4-16,-1-7-15 0,-6-3-6 15,-1-6-10-15,1-3-5 16,3-4 0-16,-3-9 2 15,3-9-81 1,3-1-60-16,4-2 78 16</inkml:trace>
  <inkml:trace contextRef="#ctx0" brushRef="#br0" timeOffset="11169.83">14524 5542 288 0,'3'-13'110'0,"-3"10"-86"0,0-3 18 0,0 6 1 16,0 0-10-16,0 0 0 16,0 0-9-16,0 0-3 15,0 0-12-15,0 6 3 0,0 6 4 16,-3 7 3-16,-1 3 1 15,-3 4-7-15,4 5-3 16,-8-9-5-16,0 7-2 16,1-1-1-16,-1-3-2 0,1 0 1 15,-5 0 1-15,5 1-3 16,-1-1 0 0,0-3-4-16,4-3 1 0,0 0-7 15,0-4-3-15,0-2-6 16,4-3-2-16,3-7-15 15,-7-3-6-15,7-7-21 16,0-2-8-16,7-10-67 16</inkml:trace>
  <inkml:trace contextRef="#ctx0" brushRef="#br0" timeOffset="11532.45">14308 5520 320 0,'-4'-7'121'0,"1"7"-95"0,3-6 14 0,0 6-3 16,0 0-14-16,0 0 0 15,3 6-1-15,1-6 3 16,3 13-13-16,3 3 4 0,1 6 2 15,3 6-4-15,8-3 2 16,2 4-7-16,1-1-3 0,3-3-3 16,4 0-3-16,0-3 1 15,0 0 1-15,-3-3-3 16,-1-3-2-16,-3-3-7 16,-4-1-2-1,0-2-17-15,-10-1-7 0,3 1-16 16,-7-4-6-16,4 0-91 15,3-3-54 1,-3-3 95-16</inkml:trace>
  <inkml:trace contextRef="#ctx0" brushRef="#br0" timeOffset="12480.9">14811 5189 252 0,'-4'0'96'0,"1"0"-75"0,3 3 6 16,-4 3-4-16,4 4 0 15,0 5 3-15,-7-2 0 16,4 9 1-16,-1 0-15 16,4 13 6-16,0 9 3 0,0 9 2 15,4 7 1-15,-1 0-9 16,4 0-2-16,0-6-3 16,1-1 1-16,2 1-6 15,1-4-1-15,-1-3-2 16,5-3-2-16,-1-9 1 15,0-7-1-15,4-2 0 0,-8-11 2 16,5 1 1-16,-1-13 1 16,0-3-11-16,0-3-5 15,0-3-23-15,-3-4-8 16,3-2-19-16,-10-4-9 16,10-6-74-1</inkml:trace>
  <inkml:trace contextRef="#ctx0" brushRef="#br0" timeOffset="12808.84">14985 5368 316 0,'0'-3'121'0,"0"3"-95"0,0 0 11 15,0 0 0-15,0 3-6 16,0 4 2-16,3 2-5 16,4 10 0-16,0 9-16 15,4 10 0-15,-4 6-1 0,4-3-6 16,-1 0-1-16,1-6-2 16,0-1-2-16,-4-2-4 15,3-4 0-15,1-2-14 16,-4-1-3-16,0-6-11 15,0-4-5-15,0-2-5 0,0-4-1 16,1-9-1 0,2-3 0-16,-10-6-81 15</inkml:trace>
  <inkml:trace contextRef="#ctx0" brushRef="#br0" timeOffset="13115.74">15187 5214 356 0,'32'22'134'0,"-18"-13"-104"0,7 10 12 0,-14-6-4 0,7 6-6 16,-3 6 3-16,7 13-6 15,-1 12-3-15,8 10-14 16,0-3-3-16,-4 0-2 0,1-4-1 15,-8 1 1-15,-4 2-4 16,-6 7-2-16,-4 0-14 16,-4-3-4-16,1-3-22 15,-15-10-10-15,4-9-25 16,-4-3-11-16,8-7-71 16</inkml:trace>
  <inkml:trace contextRef="#ctx0" brushRef="#br0" timeOffset="13816.43">8172 8714 348 0,'-14'6'129'0,"10"-2"-100"0,1-4 4 0,3 0-2 16,0 0-16-16,0 0-1 16,3 3 3-16,-3-3 3 15,11 0-10-15,3 0 8 0,11 3 2 16,3 0-4-16,8 0 1 16,6 0-4-16,1 4 0 0,-4-4-7 15,0 0-2-15,-7 0-2 16,3 0-2-16,4 0 1 15,-3 0-1-15,-1-3-25 16,0 4-8-16,-3 2-32 16,-3 0-13-16,-4 1-96 15</inkml:trace>
  <inkml:trace contextRef="#ctx0" brushRef="#br0" timeOffset="14075.98">8523 9246 324 0,'3'4'123'0,"1"-1"-95"0,3-3 14 0,-3 0 1 16,3 0-13-16,0-3-2 15,3-1-12-15,8-2-5 16,3-3-6-16,8-1-4 0,10 4 0 15,10 0-6-15,5-1-1 16,-8 1-28-16,0 0-13 16,0-1-37-16,3 1-15 15,8-3-31 1</inkml:trace>
  <inkml:trace contextRef="#ctx0" brushRef="#br0" timeOffset="15600.52">9721 8449 224 0,'7'-9'85'0,"-7"9"-66"0,0-3 14 15,0 3 4-15,0 0-8 16,0 0 0-16,0 3 1 0,0 6 4 16,0 10-19-1,-3 7-4-15,-1 2-3 0,-3 0 2 16,0 4 4-16,0-1-4 0,-7 4 0 16,3 3-6-16,-3 6-1 15,3 0-3-15,0 3-1 16,1-3 1-16,-1-6 2 15,1 0-3-15,3-7 0 16,-1 1-1-16,1-10 0 16,0-3-11-16,4-3-5 15,-1-4-12-15,1-2-4 16,3-10-72 0,0-3-73-16,7-10 52 15</inkml:trace>
  <inkml:trace contextRef="#ctx0" brushRef="#br0" timeOffset="15917.51">9498 8588 256 0,'0'-3'96'0,"0"3"-75"0,3 0 10 16,-3 0 1-16,0 3-5 15,4 3 4-15,6 4-2 16,-6-1 0-16,10 7-16 16,0 3 1-16,8 3 2 0,2 3-6 15,5 10-3-15,3 6-4 16,3 6-3-16,1 0-2 0,-1-3 1 16,0-6 1-16,1-6 2 15,-8-1-1-15,-3-9 2 16,0-3-26-16,-4-3-10 15,-3-3-23-15,-4-4-7 16,4-3-75 0</inkml:trace>
  <inkml:trace contextRef="#ctx0" brushRef="#br0" timeOffset="16635.3">10497 8402 248 0,'0'-12'93'0,"-3"8"-72"0,3-5 7 0,0 6-2 16,0 0-3-16,-7 0 3 0,7-1-1 15,0 1 2-15,-4 0-15 16,1 0 2-16,-1 3 0 0,0 0-1 16,-3 3 0-16,0 3-5 15,0 4-3-15,0 6-2 16,4 9 0-16,-8 3 0 16,7 7 1-16,1-1-2 15,-1 1-2-15,4 3 3 16,4 0 0-16,-1 3-1 15,4 0-2-15,1 0 1 16,2-4-1-16,4-5 0 16,-7-7 2-16,8-6-1 15,2-10 2-15,8-5-2 16,4-11-1-16,6-2 1 16,0-4 1-16,1 1-17 15,-1-1-6-15,-3 4-23 0,-3 2-8 16,-1 1-98-1</inkml:trace>
  <inkml:trace contextRef="#ctx0" brushRef="#br0" timeOffset="17238">10930 8421 296 0,'-4'-19'110'0,"1"13"-86"0,-1-4 7 16,1 10-4-16,3 0-9 15,-8 0 2-15,5 0-5 16,-1 4 1-16,-3 2-9 15,0 3-2-15,0 7 1 0,0 3 1 16,0 6 3-16,3 4-5 0,4 2-1 16,0-3 0-1,0 1 0-15,0-1-5 16,7 0 1-16,1 1-2 16,2-4 0-16,1 0 2 15,-1-6 2-15,5-3-1 16,-1-7-1-16,0-6 1 0,4-3-1 15,3-3 6-15,0-3 4 16,1-3-1-16,-1-4 0 16,0-3-3-16,4 0 1 15,-7-6 2-15,-1-6 5 16,1-10-4-16,-14-6 0 16,-1 0-2-16,-3 3 2 15,-7 3-3-15,-7 7 1 16,-7 6-5-16,-4 3-2 15,0 6-7-15,4 6-1 16,-4 7-6-16,-3 3 1 16,3 6-7-16,7 1-1 15,4 2-13-15,3 1-7 0,8 2-9 16,3-2-3-16,3-4-31 16,4-6-11-16,7-3-15 15</inkml:trace>
  <inkml:trace contextRef="#ctx0" brushRef="#br0" timeOffset="17719.48">11412 8213 324 0,'7'-19'121'0,"-7"16"-95"0,3-6 14 0,-3 6-3 15,0-1-7-15,0 1 2 16,0 3-3-16,0 0 0 15,0 0-16-15,-7 7-8 0,0-1-3 16,-3 3 0-16,3 1 1 16,-8 2-1-16,5 4 1 15,-1-3-4-15,4-1 0 16,0 1-1-16,3 3 0 16,4-1 0-16,0 1 0 15,4 3 0-15,3 0-2 16,4-3-2-16,-1-1 1 15,4 1 3-15,1-3 1 16,-1-1 1-16,0 1 0 16,-3 0 0-16,-1-1 0 15,1 1 4-15,-4-4 2 0,0 1 9 16,-3-1 4-16,-1 4 4 16,-3-1 1-16,-3 4-16 15,-5-3-6-15,1-1 0 16,0 4 0-16,-3-3-5 15,-4-1-2-15,-4-2-7 16,0-1-3-16,0-3-7 16,8 1-3-16,-4-1-18 15,6-3-8-15,5-3-14 16,6-6-7-16,5-4-74 16</inkml:trace>
  <inkml:trace contextRef="#ctx0" brushRef="#br0" timeOffset="18065.59">11922 8125 324 0,'0'0'123'0,"0"0"-95"0,-3 0 22 0,3 0 4 15,0 0-16-15,-4 3-2 16,1 3-10-16,-1 4-4 0,0-1-12 16,1 4 0-16,-1 3 1 15,1 3-4-15,-4 6-2 0,0 9-2 16,0 1-3-16,-1 6 1 16,1 3-1-16,-3-3-9 15,3-3-2-15,-4-7-7 16,4-5-2-16,0-8-11 15,3-2-3-15,1-6-13 16,-1-4-3-16,-3-6-48 16,7-6-19-16,0-7-1 15</inkml:trace>
  <inkml:trace contextRef="#ctx0" brushRef="#br0" timeOffset="18334.8">11656 8172 340 0,'0'-3'126'0,"0"6"-98"0,0-3 19 0,4 0 0 16,-1 3-3-16,5 1 1 16,6 5-10-16,3 0-2 15,5 7-18-15,-1 9-5 0,4 7-2 16,0 3-7-16,-1 2-2 15,-2 1-5-15,-1 0 1 16,4-3-15-16,0-4-6 16,-1-3-16-16,1 1-6 15,0-4-18-15,0-3-7 16,3-3-81 0</inkml:trace>
  <inkml:trace contextRef="#ctx0" brushRef="#br0" timeOffset="19174.02">12624 7971 280 0,'0'-16'104'0,"0"13"-81"0,0 0 16 0,0 3 3 16,0 0-14-16,0 0-4 15,0 0 2-15,4 9 0 16,3 7-13-16,3 6 3 0,4 3 4 15,-3 3-5-15,7 1 0 16,-4-1-9-16,4 0-2 16,-1 1-4-16,-2-1-1 15,-1 0 3-15,-7 4 1 16,4-4-1-16,-1-2-2 16,-3-1-2-16,0-6-1 15,4-4-1-15,-11-2 0 0,4-4-17 16,-1 1-7-16,1-4-9 15,-1-6-5-15,-3-3-26 16,0-3-11-16,0-1-51 16</inkml:trace>
  <inkml:trace contextRef="#ctx0" brushRef="#br0" timeOffset="19406.3">12543 8298 280 0,'14'3'104'0,"-4"-3"-81"0,8 0 18 0,-7 0 2 15,6-3-10-15,8 0 0 16,4 0-9-16,-1-3-5 16,4-1-11-16,-4 1-5 0,1-3-2 15,-5-1-12-15,1 1-5 16,4 2-25-16,-1 1-9 15,0-3-100 1</inkml:trace>
  <inkml:trace contextRef="#ctx0" brushRef="#br0" timeOffset="20074.75">13333 7778 288 0,'-4'-6'110'0,"4"6"-86"0,-3-3 20 0,3 3 2 15,0 0-7-15,0 0 0 16,-4 3-18 0,-3 0-7-16,-3 4-9 15,-1 2-2-15,-3 4 1 0,0 2-2 0,-1 4-2 16,5 0 1-16,-8 0 1 16,4-3-1-16,3 0-1 15,1-4 1-15,3 1 1 16,-1-4-3-16,5 1-2 15,-1-1-3-15,4-3-1 16,4 1 1-16,3-1 2 16,4-3 2-16,3-3 1 15,4 0 1-15,3 0 0 16,0 0-3-16,0 0 2 16,-3 3 1-16,0 4 0 15,-1-1-3-15,-2 3 2 16,-1 4 7-16,0-4 4 0,-3 4 8 15,-1 0 3-15,-3-1 3 16,-3 1 2-16,-4-1-8 16,-4 1 0-16,-3 3-7 15,0 0 1-15,0-4-7 16,-4 4-1-16,1-3-4 16,-75-1-3-16,138-2 4 15,-71-1 1-15,0-3-9 16,1 1-3-16,3-4-6 15,-1 3-3-15,5-3-11 16,3-3-4-16,7 0-11 16,7-3-2-16,0-6-12 0,7 2-5 15,4-2-75 1</inkml:trace>
  <inkml:trace contextRef="#ctx0" brushRef="#br0" timeOffset="20354.14">13620 7961 324 0,'0'3'123'0,"0"0"-95"0,0 4 7 0,0-1-4 0,0 3-13 16,4 1 0-16,-1 3-11 15,1 2-4-15,3 1-2 16,0 0-1-16,0 0 0 0,0-4-20 16,0 1-7-16,0-4-19 15,0 1-7-15,4-4-81 16</inkml:trace>
  <inkml:trace contextRef="#ctx0" brushRef="#br0" timeOffset="20871.96">13500 7580 264 0,'-8'3'99'0,"5"-3"-77"0,3 3 2 0,0-3-4 15,3 7-13-15,5-1-2 16,2 3-3-16,4 1-2 15,8 2 1-15,2 4-10 0,8 3-4 16,4 6-48-16,-8 7-20 16,4-1-19-1,-4 4 226 17,1 3-45-32,-8-7-5 15,-7-6-14-15,0-6-11 16,4-6-11-16,-14-7-4 15,-1-6-20-15,1-6-1 0,-4-7 1 0,0-2-2 16,-4-8 0-16,4 1-4 16,0 0 1-16,0 0-6 15,0 3-3-15,4 0 1 16,3 4 0-16,0 2-1 16,4 7-2-16,6 3 1 15,1 6 1-15,7 3-1 16,3 7 2-16,8 6-2 15,-5 6 2-15,1 6-2 16,-3 1-1-16,-4-1-4 16,-4-5-2-16,-3-4-17 0,-4-7-8 15,0-2-10-15,-3-7-2 16,-1-6-8-16,1-6-3 16,-4-3-45-16,7-7-21 15,4 0 5 1</inkml:trace>
  <inkml:trace contextRef="#ctx0" brushRef="#br0" timeOffset="21229.73">14439 7526 268 0,'0'-3'101'0,"-4"3"-78"0,4 0 24 16,0 0 5-16,0 0-1 16,0 0 2-16,0 0-10 15,0 0-1-15,-3 7-24 16,3 2-4-16,-7 4-2 0,3 5-3 16,-3 1 0-16,0 3-3 15,3 0-1-15,-6 4-3 16,3-1 1-16,0 0-2 15,0 0 2-15,-1-3-4 16,1 0 0-16,0-3-12 16,7-3-7-16,-7 0-14 15,4-4-3-15,-1-2-10 16,4-1-3-16,-3-2-14 0,3-1-7 16,0-6-64-1</inkml:trace>
  <inkml:trace contextRef="#ctx0" brushRef="#br0" timeOffset="21565.69">14208 7580 328 0,'4'6'123'0,"3"1"-95"0,4 2 20 0,-4-3 5 0,3 1-9 16,1 2-1-16,3 4-5 15,4 2-1-15,3 1-20 16,4 3 1-16,3 3 0 0,11 0-8 16,-3 0-3-16,6 0-4 15,-3 0 0-15,4 0-2 16,-15 0-1-16,1-3-19 15,-5-3-10-15,1 0-23 16,-11 0-9-16,1-4-21 16,-1-2-9-16,0-4-65 15</inkml:trace>
  <inkml:trace contextRef="#ctx0" brushRef="#br0" timeOffset="28241.16">18823 6071 296 0,'-3'-3'110'0,"3"3"-86"0,-4-3 16 0,4 3 0 0,0 0-11 16,0 0-2-16,0 0-2 15,0 0-1-15,0 0-13 16,0 0 0-16,0 0 0 0,0 0 0 16,0 0 1-16,0 0 0 15,0 3 0-15,0 0 0 16,7 6 2-16,-3-2-1 16,14 8 2-16,-11-2-4 15,14 9 1-15,-3-9-3 16,14 9 0-16,-11-3-1 15,4 3 2-15,-4-3-3 16,4-1 1-16,-4-2-1 16,0 3 1-16,-3 0-2 15,0-3-1-15,0 0-1 16,-1-1 0-16,-2-2-2 16,-1-1 1-16,-4-2 0 0,1-1 1 15,0-2 0-15,-8-1 0 16,4 0-2-16,-3-3-2 15,-1 1 1-15,4 2 1 16,-7-6-1-16,4 3-1 16,-1-3-8-16,-3 0-5 15,0 0-33-15,0-3-13 16,0-3-22-16,4-4-10 16,0 4-65-1,3-4-58-15,0 4 87 16</inkml:trace>
  <inkml:trace contextRef="#ctx0" brushRef="#br0" timeOffset="28750.1">19345 6033 324 0,'0'-16'121'0,"0"16"-95"0,0-12 14 16,0 12-1-16,0 0-6 0,0 0 3 16,0 0-7-16,0 0-3 15,0 0-14-15,0 0-3 0,0 9 1 16,0-6 0-16,-4 23 2 15,0-4-2-15,-3 15 1 16,4-8-2-16,-4 24 0 16,-4-9-1-16,-3 38 2 15,3-16-1-15,-6 20 2 16,2-17-6-16,-2 38-1 16,2-28 0-16,1 12 0 15,4-22-2-15,3-2-2 16,-1-14 1-16,1-6 1 15,4-9-1-15,-1-6-1 0,1-7 1 16,-1-3-1 0,1-3 0-16,3-3 2 15,0-4-1-15,0-6-1 0,0 1-8 16,0-7-3-16,0 0-25 16,3-7-11-16,1 1-31 15,3-10-11-15,-4 4-90 16</inkml:trace>
  <inkml:trace contextRef="#ctx0" brushRef="#br0" timeOffset="29201.55">19589 5403 280 0,'-3'-22'107'0,"3"22"-83"0,-4 0 19 0,4 0 6 15,0 0-14-15,0 0 0 16,0 0-5-16,0 0-1 15,0 0-16-15,0 0 5 0,0 3 5 16,0 3 1-16,-4 16 1 16,4-3-3-16,0 22-2 0,0-6-4 15,0 12-2 1,0-9-4-16,-3 6 1 0,3-6-4 16,-4 9-2-16,1-9 0 15,3 9 1-15,0-6-3 16,0 0 0-16,0-3-1 15,0-7-2-15,0 1-4 16,0-7-2-16,0-3-26 0,0-3-9 16,0-3-32-1,3-4-11-15,-3 1-108 16</inkml:trace>
  <inkml:trace contextRef="#ctx0" brushRef="#br0" timeOffset="31319.95">20046 6222 252 0,'-3'-3'96'0,"3"3"-75"0,-4 0 17 0,4 0 3 15,0 0-18-15,0 0-2 16,0 0-7-16,0 0 1 15,0 3-8 1,0 0 5-16,4 0 3 0,-1 1 2 0,4-1 1 16,1-3 2-16,-5 0 0 15,4 0-5-15,4 0-1 16,-1 0-6-16,12 0 0 16,-12 0-3-16,8 0 0 15,0 0-6-15,7 0 1 16,-8 0 0-16,1 0 2 15,0 0-3-15,-4 0 0 16,0 0-12-16,-3 0-5 16,-1 0-28-16,1 3-12 15,-11 0-109 1</inkml:trace>
  <inkml:trace contextRef="#ctx0" brushRef="#br0" timeOffset="31595.15">20092 6531 324 0,'4'0'121'0,"-4"0"-95"0,7 0 16 15,-7 0 1-15,4 0-13 16,3 0 0-16,0-6-11 15,3-1-4-15,12-2-8 16,-1 2-7-16,7 1-1 0,-6 0 3 0,9 3 3 16,-6 0-15-1,4 6-8-15,-5 0-33 0,1 6-13 16,-3 1-96 0</inkml:trace>
  <inkml:trace contextRef="#ctx0" brushRef="#br0" timeOffset="34622.75">21085 5904 244 0,'-4'-3'90'0,"4"3"-70"0,-3-3 8 16,3 3-2-16,0 0-10 16,0 0 1-16,0 0-6 15,0 0-1-15,0 0-6 16,0-4 4-16,3 4 4 0,1-3 0 15,3 0 1-15,0 0-1 16,4 0 2-16,-1-7-5 16,5 4-1-16,2 0 0 15,1-1 2-15,3 4-5 0,1 0-1 16,-1 3 0-16,0 0 0 16,4 0-2-16,-4 0 1 15,0 0 2-15,-3 6 2 16,0 1 1-16,-4 2 0 15,0 4 0-15,-3 3 0 16,-1 6 4-16,-10 0 3 16,4-3-6-16,-8 18-1 15,4-8-2-15,-17 9 1 16,10-7-2-16,-18 10 2 16,7-13-4-16,-3 10 0 15,3-6-1-15,-3 5 1 16,3-5 0-16,4 0 1 15,3-7-2-15,1 0-2 16,6-3-2-16,-3-3 1 16,4-3 1-16,6-4 2 0,4 4 1 15,4-10 3-15,3 1-1 16,14-1 2-16,-10-3-4 16,10 0-2-16,-3 0 2 15,0-3 2-15,-4 0-2 16,1 0-2-16,-1 0 2 15,-3 0 0-15,-4 0-1 16,0 0-2-16,-3 0 1 16,-1 0 1-16,1 0-12 15,-8 0-3-15,1 0-23 0,-1 0-7 16,1 0-21-16,0 0-10 16,-1 0-62-1,4-3-55-15,0 0 69 16</inkml:trace>
  <inkml:trace contextRef="#ctx0" brushRef="#br0" timeOffset="35040.31">21999 6096 300 0,'0'-3'112'16,"0"3"-87"-16,-3 0 13 0,3 0 1 0,0 0-6 16,0 0 3-16,-4 3-14 15,1 3-5-15,-4 10-10 16,0-3 4-16,-4 9 2 0,0-3 0 15,-6 6 0-15,2-6-5 16,-9 6 0-16,6-6-5 16,-3 9 0-16,-4-6 1 15,4 7 0-15,3-7-5 16,0 3 1-16,4-3 0 16,3-3 2-16,-3-3-1 15,3-1-1-15,4-2-13 16,0-4-4-16,0-2-22 0,4-4-8 15,-1 0-19-15,4-9-7 16,0 3-70 0</inkml:trace>
  <inkml:trace contextRef="#ctx0" brushRef="#br0" timeOffset="35448.61">21705 6150 304 0,'0'0'115'0,"0"0"-89"0,0 0 8 0,0 0-4 0,0 0-3 16,0 0 3-16,4 6-1 16,-1 0 0-16,4 4-16 15,0-1 3-15,8 1 4 0,-5 2-7 16,8 4 0-16,-4-3-5 15,7 5 0-15,-3-2-3 16,0 3 0-16,0 0-1 16,-1-3 2-16,-2 0-1 15,-1-1 2-15,0 1-4 16,4 0 0-16,-11-4-1 0,3 1-2 16,1-4 1-1,-7 1-1-15,3-4 0 16,0 0 2-16,0 1-3 0,-7-4 0 15,3 0-21-15,1 0-10 16,-1 0-22-16,1 1-8 16,0-4-20-16,-1 0-6 15,1 0-50 1</inkml:trace>
  <inkml:trace contextRef="#ctx0" brushRef="#br0" timeOffset="36699.51">22460 5579 232 0,'0'-3'88'0,"0"3"-69"0,0 0 4 0,0 0-2 15,0 0 0-15,0 0 4 16,0 0-2-16,0 0-2 15,-3 0-11-15,3 0 5 0,0-3 2 16,0 0-3-16,-4 0 0 16,4 3-4-16,0 0-1 15,0-3-3-15,0 3 1 16,-3 0-2-16,3 0 2 16,-4 0 0-16,4 0 1 15,0 0-4-15,0 0-1 16,0-4-1-16,0 4 1 15,0 0-2-15,0-3-1 16,0 3 3-16,0-3 2 16,0 3-4-16,0-3-1 15,0 3 2-15,0 0 3 16,-3 0-2-16,3 0-2 16,0-3 2-16,0 3 0 0,0 0-1 15,0 0 1-15,0 0-2 16,-4-6 2-16,4 6 0 15,0 0 1-15,0 0 0 16,0-4 0-16,0 4-2 16,0 0-2-16,0 0 1 15,0 0-1-15,0 0 2 16,0-3 1-16,0 3-1 16,0 0-2-16,0-3-2 15,0 3 1-15,0 0 1 16,0-3 2-16,-7 3-1 0,7-3-1 15,0 3-8-15,0 0-5 16,0-3 0-16,0 3 2 16,0 0 2-16,0 0 1 15,0 0 2-15,0 0 2 16,0 0-1-16,0 0 4 16,0 0 0-16,0 0 1 15,0 0 0-15,0 0 2 16,0 0-3-16,0 0 0 15,0 0 1-15,0 0 0 16,0 0-16-16,0 0-4 16,0 0-39-16,-4 6-14 15,4 3-63 1</inkml:trace>
  <inkml:trace contextRef="#ctx0" brushRef="#br0" timeOffset="37593.61">22517 5488 240 0,'0'-3'90'0,"0"3"-70"0,0 0 8 0,0 0-2 15,0 0-1-15,0 0 2 16,0 0 1-16,0 0 0 16,0 0-15-16,0 0 8 15,0 0 2-15,-11 6-3 0,4 7-1 16,0-1-5-16,0 14 1 16,0 5 3-16,-4 7 1 15,-3 3-4-15,0 3 1 16,-4 6-3-16,1 7 0 15,2-13-1-15,-2 25 2 16,2-9-3-16,5 7 1 16,-1-14-3-16,11 13 2 15,0-12-4-15,11 9-2 16,-4-10 0-16,7 1-1 16,4-10-2-16,-4-3-2 0,0-6 3 15,0-7 2-15,1-3-2 16,-1-3 0-16,-4-3-1 15,4-3-2-15,-3-4 1 16,0-2 1-16,-4-1-19 16,0-2-8-16,0-1-20 15,-3-3-10-15,-1 0-28 16,4-3-12-16,0 0-73 16</inkml:trace>
  <inkml:trace contextRef="#ctx0" brushRef="#br0" timeOffset="37961.71">22577 6203 344 0,'0'0'129'0,"0"0"-100"0,0 0 9 0,0 0-1 0,4 0-8 15,-1 0 1-15,11 0-9 16,-6 0 0-16,13-3-12 15,-3 0-3-15,13-3-2 0,1 2-2 16,4-2-2-16,-8 6-6 16,4-6-4-16,-7 3-36 15,0 0-15-15,-4 3-114 16</inkml:trace>
  <inkml:trace contextRef="#ctx0" brushRef="#br0" timeOffset="38689.85">23329 5926 296 0,'0'-10'112'0,"0"7"-87"0,0 0 20 0,0 3 1 0,-4-3-4 16,1 0 1-16,-1 3-12 15,-3 0-7-15,-4 0-13 16,-3 3-3-16,0 3-1 0,0 7 1 15,-11-4 0-15,4 4-4 16,3 3-1-16,4 3-3 16,-4-7-1-16,7-2 1 15,-3 5 0-15,4-2 0 16,-1 3 2-16,0-10-3 16,4 4-2-16,0-1-3 15,4 0-1-15,-1 1-1 16,4-7 0-16,0 3 5 15,7-2 3-15,0-1-1 16,11 0-2-16,-4 0 2 16,11 3 2-16,0-3 0 15,0 10-1-15,10-4 1 0,0 4-1 16,-6 3 0-16,-4 0 0 16,-4-1 8-16,-7-2 5 15,-7-4 2-15,0 4 1 16,0-4 5-16,-3 4 1 15,-1 3-3-15,-3-4-1 16,-7 1-6-16,0-4 0 16,-3-2-7-16,-5 2-1 15,-6 1-2-15,0-4-2 16,3-3 1-16,-10 0-1 16,3 0-9-16,-10 1-2 15,-4-1-5-15,14 0-3 0,4-3 0 16,3 0-1-16,-3 0-20 15,13 0-7-15,-2 0-13 16,10-3-2-16,0 0-35 16,14-4-13-16,0 1-10 15</inkml:trace>
  <inkml:trace contextRef="#ctx0" brushRef="#br0" timeOffset="38995.87">23506 6143 324 0,'-4'-3'121'0,"4"3"-95"0,0 0 16 0,0 0 1 15,0 0-20-15,0 0-2 16,-3 6-11-16,-1 1-4 16,4 9-3-16,0 2-5 0,0-2 1 15,0-3-8-15,0 3-2 16,0-4-18-16,0 4-9 16,0 3-11-16,0-7-5 15,0 1-76 1</inkml:trace>
  <inkml:trace contextRef="#ctx0" brushRef="#br0" timeOffset="39210.49">23474 5872 304 0,'-4'-41'112'0,"4"32"-87"0,0-4 18 16,0 10 2-16,0 0-24 15,0 3-6-15,0-6-15 16,0 3-2-16,0-1 0 0,4 4-19 0,0 4-8 16,3 5-18-16,3-3-6 15,1 7-73 1</inkml:trace>
  <inkml:trace contextRef="#ctx0" brushRef="#br0" timeOffset="39543.44">23719 6206 324 0,'3'7'121'0,"-3"-7"-95"0,0 0 29 0,0 0 5 16,0 0-8-16,0 0-1 15,-3 0-17-15,-5-4-7 16,5 1-15-16,3 0-3 0,-7-9 1 16,3 2-4-16,4-15-1 15,4-13-2-15,3 3-3 16,0 4 1-16,4 6-1 15,3 6-3-15,-4 6 2 0,1 4 1 16,3 9 2-16,8 6-1 16,-5 10-1-16,1 6 1 15,-4 3 1-15,0 3-3 16,-3 1 0-16,0-4 1 16,-1 0 0-16,-6-6-14 15,3 0-3-15,-4-3-22 16,1-7-8-16,0 1-15 15,-1-4-4-15,-3 0-10 16,4-3-3-16,3-3-50 16</inkml:trace>
  <inkml:trace contextRef="#ctx0" brushRef="#br0" timeOffset="39933.22">24396 5857 264 0,'0'-7'101'0,"-8"4"-78"0,8 3 20 0,0 0 5 15,0 0-6-15,-3 0 2 0,3 0-9 16,-4 0-4-16,-3 0-17 15,4 3 2-15,-8 7 2 0,-7 6-8 16,-3 9-1-16,-4 6-1 16,-3 7 0-16,0 0-4 15,6-10-1-15,5-6-1 16,-1 3 1-16,-3-2-4 16,-1-1 0-16,5-4-4 15,-1 1 1-15,4-3-11 16,3-3-3-16,-3 2-9 15,3-5-3-15,8-4-21 16,3-6-7-16,0-3-30 16,0-3-9-16,10-7-19 15</inkml:trace>
  <inkml:trace contextRef="#ctx0" brushRef="#br0" timeOffset="40198.47">24027 5876 324 0,'0'6'121'0,"3"3"-95"0,8 10 20 0,0-3 1 15,-4 0-10-15,11 6-2 16,-1 9-11-16,8-2-2 16,0-1-13-16,0 0 3 0,0 1 4 15,-1-1-8-15,1-9-4 16,-4 6-1-16,4-9 0 15,-11 0-12-15,1-4-7 0,-1 1-20 16,0-4-10-16,-3 4-26 16,-1-10-12-16,1 3-68 15</inkml:trace>
  <inkml:trace contextRef="#ctx0" brushRef="#br0" timeOffset="40550.53">24488 5400 364 0,'14'25'134'0,"-3"-6"-104"0,10 25 16 0,-11-19-1 16,8 16-3-16,7 6 2 15,0 4-7-15,3 6 0 16,0 15-21-16,-3 10 2 0,0-3 0 16,-7-4-2-16,-4-9 1 15,-7-6-7-15,0-6-4 16,-7-4-3-16,-7 1 0 16,0-4-7-16,-4-6 1 15,1 0-10-15,-4-13-2 16,3 1-16-16,0-4-6 15,4-6-15-15,-7 0-8 16,7-4-27-16,3-2-10 0,8-4-63 16</inkml:trace>
  <inkml:trace contextRef="#ctx0" brushRef="#br0" timeOffset="53777.15">25200 5831 228 0,'4'-6'88'0,"-4"6"-69"0,3-6 13 0,-3 6 0 16,0 0 0-16,0 0 4 15,0 0-5-15,0 0 1 16,0 0-18-16,0 0 7 0,0 0 6 16,0 0-6-16,0 0-2 15,0 0-3-15,7 3 0 0,-7 0-2 16,4 10 1-16,-4-4-4 16,0 20-1-16,0-4-2 15,0 16 2-15,0-3-3 16,0 2 1-16,0-5-3 15,0 3 0-15,0-13-3 16,3 3-2-16,-3-5 1 16,4-5-1-16,-4-2 0 15,4 0 2-15,-4-3-1 16,0-4-1-16,0 0-4 16,0 1-2-16,0-7-17 15,0 0-5-15,0 0-17 0,0-6-6 16,0 3-15-16,0-6-6 15,0 0-76 1</inkml:trace>
  <inkml:trace contextRef="#ctx0" brushRef="#br0" timeOffset="54288.09">25065 6017 268 0,'-3'3'101'0,"3"-3"-78"15,-4 4 6-15,4-4-2 0,0 0-2 16,0 0 4-16,0 0 2 15,0 0 3-15,0 0-18 16,0 0 6-16,0 3 2 0,0-3-1 16,0 3 0-16,0 0-1 15,4 0-2-15,-1 0-4 16,8 1 0-16,-4 2-5 16,11-6-1-16,-4 3-2 15,7 0 0-15,-3-3 0 0,7 0 2 16,-4 0-3-1,0 0 1-15,1 0-5 0,3 3 0 16,-11-3-1-16,3 0 1 16,-2 0 0-16,2 0 1 15,-2 0-5-15,-1 0 1 16,0 0 0-16,-3 0 2 16,-4 0-1-16,0 0-1 15,0 0 1-15,-4 0 1 16,1 0-19-16,-1 3-6 15,-3-3-30-15,0 4-14 16,0-4-26-16,0 3-12 16</inkml:trace>
  <inkml:trace contextRef="#ctx0" brushRef="#br0" timeOffset="56314.94">25994 5819 228 0,'7'-6'88'0,"-7"6"-69"0,0-4 8 16,0 4-1-16,0 0-5 16,0 0-1-16,0 0-4 15,0 0 0-15,0 0-9 16,0-3 5-16,0 3 1 0,0 0 2 16,0 0 4-16,0 0-5 15,0-3 2-15,0 3 0 16,0 0-1-16,0 0-3 15,-3-6 0-15,-1 3-3 0,1 3 2 16,3 0-4-16,-4-4 1 16,1 1-1-16,-1 3 3 15,4 0-1-15,-7-3 0 16,3 3-3-16,1 0-1 16,-1 0-1-16,1 0 2 15,3 0-3-15,-4-3 0 16,4 3-1-16,0 0 1 15,0 0-2-15,-3 0 2 16,3 0-2-16,0 0 2 16,0 0-2-16,0 0-1 15,0 0 1-15,0 0-1 16,0 0 0-16,0 0 2 16,0 0-1-16,0-3-1 0,0 3 1 15,0 0 1-15,0 0-1 16,0 0-1-16,0 0 1 15,-4 0-1-15,4 0 0 16,0 0 2-16,0 0-1 16,0 0 2-16,0 0 0 15,0 0 3-15,0 0-3 16,0 0-2-16,0 0 2 16,0 0 2-16,0 0 0 15,0 0 2-15,0 0-6 16,-3 0-1-16,3 0 0 15,-4 0 0-15,0 0 0 16,1 0 0-16,-1 0 0 16,1 0 0-16,-4 0-3 15,0 3 2-15,0-3 1 0,3 6 2 16,-7 1-1-16,1 5-1 16,3-2-2-16,-8 12 1 15,5-3 1-15,-4 15 0 16,3-5-3-16,0 12 2 15,4-4 5-15,0 1 5 16,4-6-3-16,3-1-1 16,0-6-2-16,7-3 0 15,0-3 2-15,7-3 2 16,-3-3-1-16,10-4 1 16,-3-3-4-16,17-2-2 15,-7-1 0-15,8-3 1 0,-4 0-3 16,-4 0 0-16,-3 0-21 15,-4-3-10-15,-3-1-26 16,0 1-11-16,-4 0-36 16,0-3-14-16,0 0-26 15</inkml:trace>
  <inkml:trace contextRef="#ctx0" brushRef="#br0" timeOffset="56855.61">26356 5822 320 0,'0'-6'121'0,"0"6"-95"0,-4 0 9 0,4 0-1 15,-3 3-9-15,-1-3 0 16,-3 3-5-16,3 0 0 16,-3 3-11-16,4 1 1 0,-11 2 3 15,7-3-1-15,-8 10 3 16,5-3-4-16,-4 15 1 16,3-6-3-16,0 16 0 15,1-10-5-15,3 7-3 16,3-7-3-16,4 4 1 15,0-13 3-15,11 6 1 16,-4-9 1-16,7-4 0 0,4-2 4 16,-4-4 3-16,4 0 0 15,6-9 1-15,-2 0 2 16,10-13 2-16,-8 4-5 16,12-23 1-16,-8 10-3 15,-3-13 2-15,0 10-6 16,-15-4-1-16,1 7-2 15,-22-6-2-15,4 5-6 16,-18 1-4-16,11 3-5 16,-14 6-4-16,7 1-11 0,3 5-4 15,0 1-20-15,4 2-5 16,7 4-20-16,0 0-7 16,3 3-67-1</inkml:trace>
  <inkml:trace contextRef="#ctx0" brushRef="#br0" timeOffset="57367.97">26813 5705 292 0,'14'-12'110'0,"-14"12"-86"0,0-6 33 0,0 6 11 0,0 0-5 16,0 0 0-16,0 0-20 15,0 0-9 1,-7 0-19-16,0 0-8 0,0 3 0 0,0 3-6 15,-7 3-1-15,3 1 0 16,-10 2 2-16,3 1-3 16,4 0-2-16,-4-1-3 15,4 1-1-15,3-1-3 16,8 1-1-16,3-3 3 16,7 2 3-16,0 1 0 15,0-4 1-15,0 1 3 16,11-1 0-16,-4 7 1 15,4-7 0-15,3 4 0 16,-10-4 0-16,3-2 6 16,-7 2 6-16,7 1 3 0,-3-4 3 15,-1 0 1 1,1 0 1-16,-11 1-3 0,0 9 2 16,-7-1-10-16,0-2-5 15,0-4-3-15,-7 10-1 16,-1-3 0-16,-9 0 0 15,2-4 0-15,-6 1 0 16,3-4-11-16,4 1-3 16,7-4-11-16,-4 0-4 15,4 1-24-15,10-1-9 16,1-6 0-16,10 0 0 16,-4-6-14-16,11-1-4 15,1 1-47 1</inkml:trace>
  <inkml:trace contextRef="#ctx0" brushRef="#br0" timeOffset="57756.46">27249 5759 296 0,'0'-9'110'0,"0"5"-86"0,0 4 24 0,0 0 7 15,0 0-11-15,0 0-4 16,-7 7-7-16,0 2-3 16,0 4-17-16,0-1 5 15,0 4 3-15,-4 3 0 0,-3 6-1 16,0 4-6-16,-1-4-1 15,5 0-8-15,-8 3-3 16,-3 16-1-16,3-15 1 16,4-7-6-16,0 3 1 15,-1-6-12-15,1 0-3 16,4-3-15-16,-1-7-7 16,0 0-18-16,4-5-6 15,0-4-30-15,7-10-10 16,0 7-27-1</inkml:trace>
  <inkml:trace contextRef="#ctx0" brushRef="#br0" timeOffset="58061.96">26958 5797 328 0,'4'0'123'0,"3"0"-95"0,4 6 22 15,-4-6 6-15,3 6-6 16,4 1 0-16,4 2-10 16,3 4-2-16,1 6-22 15,-1 6-3-15,-3 0 1 0,-4-3-8 16,4 10-1-16,3 12-1 16,0-10 0-16,-3-2-2 0,0-4-2 15,-4-6-4-15,0-3 0 16,-7-3-16-16,4-7-6 15,-4-2-14-15,0-4-2 16,0-3-29-16,0-3-11 16,0 0-87-1</inkml:trace>
  <inkml:trace contextRef="#ctx0" brushRef="#br0" timeOffset="58864.6">27593 5438 228 0,'0'-4'85'0,"0"4"-66"0,0-3 12 15,0 3 3-15,0 0 2 16,0 0 3-16,0 0-4 15,0 0 1-15,0 0-20 16,0 3 6-16,-11 4 2 0,1 5-1 16,-1 10 0-16,-3 10-1 15,0 9 1-15,-1 3-4 16,1 0 0-16,4 0-4 16,2 0-1-16,-2 4-6 15,6 5 0-15,4 4-3 0,4-23 0 16,-1-2-3-16,12 6 1 15,-1-10-2-15,11 1-1 16,6 2 1-16,-2-6 1 16,-4-3-3-16,-4-6 0 15,-3-3-19-15,-4-7-9 16,-7 0-16-16,0-6-7 16,0 0-32-16,0-6-11 15,4-10-60 1</inkml:trace>
  <inkml:trace contextRef="#ctx0" brushRef="#br0" timeOffset="59376.27">27703 5715 324 0,'3'0'123'0,"-3"0"-95"0,4-6 9 15,-1 6-2-15,1-4-7 16,3 1 1-16,-4 0-5 0,5 0-3 16,2 0-11-16,1 0 2 15,-1 0 4-15,1 3 1 0,3 3-1 16,0 0 0-16,-3 3 0 15,3 0 0-15,-7 4 3 16,0 2-5-16,-3 1 0 16,-8 0-8-16,-3 2-2 15,0 1-2-15,-3 3-2 16,-1 0-2-16,0 6 1 16,1-3 3-16,-1 3 1 15,-3 1-4-15,7-7 1 16,0-4 0-16,3 4 0 15,1 0-3-15,3-3 0 16,3-4 2-16,1-5 2 16,3-4-2-16,3-3 0 0,8-3-1 15,0-4-2-15,0 1-17 16,3 0-9-16,0-4-17 16,0 1-9-16,-6 0-18 15,2-1-8-15,5 1-77 16</inkml:trace>
  <inkml:trace contextRef="#ctx0" brushRef="#br0" timeOffset="59749.58">27901 5409 340 0,'11'10'126'0,"-4"2"-98"0,14 14 17 0,-14-8 1 15,11 11-5-15,7 9 2 16,0 3-3-16,3 3-1 16,-3 0-21-16,3 0 3 0,-3 0 0 15,-11 3-5-15,0 0 1 16,-3 1-8-16,3-1-1 15,-14 0-4-15,4-9-1 16,-4-3-6-16,-4-7-2 0,-3-3-16 16,-4-6-4-16,1 0-14 15,-4-3-3-15,3-4-4 16,0-2 1-16,4-4-10 16,0 0-3-16,7-6-29 15,4 7-11-15,6-10-21 16</inkml:trace>
  <inkml:trace contextRef="#ctx0" brushRef="#br0" timeOffset="61145.49">28412 5759 236 0,'0'0'88'0,"0"0"-69"0,0 0 15 15,0 0 1-15,0 0-7 16,0 0 0-16,0 0-4 15,0 0-1-15,0 0-12 16,0 0 7-16,0 3 2 0,0-3-2 16,3 0 2-16,1 0-5 15,3 0 1-15,0 0 0 16,3 0-1-16,1 0-3 16,3 0 0-16,4 0-1 15,7 0 1-15,0 0 0 0,3-3 0 16,-3 3-4-16,0 0 0 15,-1 0-3-15,-2 0 0 16,-1 0-1-16,0 3 0 16,-7 0 0-16,1 0 2 15,-1-3-5-15,-4 4-1 16,1-4 0-16,-4 0 2 16,0 3-3-16,0-3 0 15,-3 0-23-15,-1 0-10 16,1 0-28-16,-1-3-14 15,5 3-105 1</inkml:trace>
  <inkml:trace contextRef="#ctx0" brushRef="#br0" timeOffset="62318.04">29007 5447 244 0,'0'-3'93'0,"4"0"-72"0,-1 0 14 0,1-1 0 0,3 1-3 16,3 0 1-16,12 0-5 15,-1-6-3-15,4 2-13 16,0 1 3-16,-1 0 3 0,1 3-4 16,4-1 2-16,-1 4 0 15,-3 0 2-15,0 0 1 16,-1 4 3-16,-2 5 3 16,-8 4 2-16,-4 5-3 15,-6 11-1-15,-8 5-8 16,-6 4-4-16,3 0-4 15,-11 0 0-15,4-3-4 16,0-1-2-16,-1-9 2 0,1 4 0 16,4-1-1-16,3-3-2 15,-1-3-2-15,5-6-1 16,3 0 2 0,7-7 0-16,4-2 3 15,3-4-3-15,7-3 0 16,4 0-8-16,3-3-4 15,4-1-15-15,0 1-8 16,0 0-24-16,0 3-10 16,0 0-23-16,-4 0-6 15,8 3-46 1</inkml:trace>
  <inkml:trace contextRef="#ctx0" brushRef="#br0" timeOffset="62767.8">29790 5601 312 0,'-3'-9'115'0,"3"9"-89"0,-7-6 12 0,7 6-1 16,-4 0-3-16,1 0 5 15,-1 0-9-15,-3 0-1 16,0 6-16-16,-4 3 3 0,1 4 2 16,-1 3-4-16,-3 6 0 15,0 0-4-15,0 3-1 16,3 0-5-16,0 1-1 15,4-1-1-15,4-3 1 16,3 0-2-16,3 0-1 16,4-3-2-16,7-3 1 15,4-4-1-15,7-6 0 16,3-2 0-16,4-4 0 16,4 0-16-16,-4-4-5 0,3-2-27 15,-3 0-10 1,0 0-32-16,0-1-15 0,-4 4-33 15</inkml:trace>
  <inkml:trace contextRef="#ctx0" brushRef="#br0" timeOffset="63295.96">30145 5614 272 0,'0'-9'104'0,"-4"9"-81"0,4 0 23 0,0 0 5 15,0 0-9-15,0 0-3 16,0 0-10-16,0 0-6 16,-7 6-13-16,4 3 2 0,-8 7 2 15,0-3-1-15,4 2 2 16,-10 4-6-16,10 0-3 15,-8 0-3-15,8 0 0 16,4 0-4-16,6-6 0 16,4 2 1-16,8 1 0 15,-5 0 0-15,8-4 2 16,0-2-1-16,6-4-1 16,5 0-2-16,6-2 1 15,4-4 1-15,0-4 2 16,7-2 8-16,-7 0 5 15,-7-4-1-15,-3-2 0 0,-8-1 0 16,-7-3 4-16,-7 1-8 16,-10-1-3-16,-15-3-4 15,-11-3 0-15,-6 0-7 16,0 6 1-16,-1-6 1 16,1 10 1-16,10 2-10 15,0 4-5-15,7 0-14 16,8 2-4-16,-5 1-22 15,8 0-7-15,4 0-12 16,3 3-4-16,3 3-65 16</inkml:trace>
  <inkml:trace contextRef="#ctx0" brushRef="#br0" timeOffset="63761.84">30836 5400 376 0,'14'-10'143'0,"-14"10"-112"0,0 0 30 0,0 0 3 15,0 0-21-15,-7 0-5 16,-3 0-18-16,-5 4-5 16,-2 2-9-16,-5 0-4 0,8 4 1 15,-7 2-4-15,3 1 0 0,4 3-4 16,0-1 1-16,3 1-7 15,8 3-1-15,-8 3 0 16,7 3 2-16,4 0 1 16,4 1 3-16,7-1 2 15,-4 0-1-15,7 0 1 16,4-9 3-16,3 3 4 16,0-3 3-16,-3-4 9 15,-4 4 2-15,-3-10 5 16,-1 1 3-16,-3-1-7 15,-7 0 0-15,-7 0-7 16,-3 1-1-16,-8-1-6 16,0-6-1-16,1 6-8 15,-1-2-2-15,0-1-14 0,0 0-4 16,4 0-14 0,0 0-3-16,3 0-17 0,8 0-5 15,-4 1-15-15,3-1-5 16,8 6-60-1</inkml:trace>
  <inkml:trace contextRef="#ctx0" brushRef="#br0" timeOffset="64828.6">31251 5441 216 0,'7'-10'82'0,"-7"7"-64"0,3 0 11 0,-3 3-1 15,0 0-3-15,0 0 0 16,4 0-1-16,-4 0 2 16,4 0-14-16,-4-6 6 0,3 6 5 15,-3-3 1-15,0 3 3 16,0 0 0-16,0 0 1 15,0 0-7-15,-7 9 4 16,-4 4-9-16,-3 12-7 16,-4 6-3-1,1 7-2-15,-1 3 2 16,0-3-3-16,-3-3 0 0,7-1-1 16,-7 1 1-16,3-13-4 15,4 0 0-15,-1-3 1 16,5-3 2-16,-1-4-10 15,4-2-4-15,0-4-14 16,3 0-4-16,4-6-15 16,4 0-6-16,-4-3-22 0,4 0-6 15,3 0-53 1</inkml:trace>
  <inkml:trace contextRef="#ctx0" brushRef="#br0" timeOffset="65104.46">31049 5450 300 0,'0'7'112'0,"7"5"-87"0,-4 13 31 0,1-12 6 16,3 9-12-16,4 6-5 15,-4 7-6-15,3-3-2 16,5 2-20-16,6 1-1 0,-7-7 0 15,7 1-8-15,1-4-4 0,-5 3-3 16,1-9 1-16,-4 0-17 16,0 0-4-16,-3-3-24 15,0-1-8-15,-4-2-19 16,-4-1-7-16,4 1-84 16</inkml:trace>
  <inkml:trace contextRef="#ctx0" brushRef="#br0" timeOffset="66059.66">20429 8308 304 0,'-10'0'112'0,"10"0"-87"0,-8 3 18 16,8-3 2-16,0 0-15 15,0 0-5-15,0 3-1 16,0 0-1-16,8 0-12 16,2 0 4-16,1 1 5 0,-1-1-2 15,8 3-1-15,-4-3-3 16,8 3 1-16,-5-2-6 16,12-1-3-16,-8 0-3 15,14 0 0-15,1-3-2 16,3 0-1-16,0 0-6 0,-7-3-1 15,0 3-32-15,-8 0-14 16,-2 0-24-16,-8 3-9 16,-3 0-73-1</inkml:trace>
  <inkml:trace contextRef="#ctx0" brushRef="#br0" timeOffset="66320.05">20592 8764 368 0,'4'4'140'0,"-4"-4"-109"0,10 3 18 0,-10-3-1 0,8 0-11 16,-1 0 1-16,14-3-13 15,-11-1-3-15,19-2-13 16,-4 0-8-16,10 0-3 0,-3-1-17 15,0 4-7-15,-4 0-31 16,1 0-12-16,-5 3-27 16,1 3-10-16,-3 0-29 15</inkml:trace>
  <inkml:trace contextRef="#ctx0" brushRef="#br0" timeOffset="66794.14">21464 8349 332 0,'0'-4'126'0,"0"4"-98"0,4 0 14 16,-4 0 2-16,0 0-7 16,0 0 0-16,3 4-5 15,1-1 0-15,6-3-18 16,-2 0 3-16,6-3 1 0,0-1-6 16,11-2-2-16,-4 0-8 0,14 0-3 15,-6-1-9 1,13 4-2-16,-13 0-26 15,6 0-11-15,-7 0-23 0,4 0-7 16,-7-1-86 0</inkml:trace>
  <inkml:trace contextRef="#ctx0" brushRef="#br0" timeOffset="67311.31">21914 7901 292 0,'7'-3'110'0,"8"0"-86"0,-1-3 16 0,-7 3 0 0,4-4-9 15,3 1-1-15,0 0-5 16,4-1-2-16,-4 4-12 15,0 0 9-15,7 6 6 0,11 7-3 16,0 2 1-16,0 10 4 16,-11 0 5-16,0-3-7 15,-6 13-3-15,-1-7-7 16,-11 10 0-16,1-7-9 16,-15 10-4-16,1-7-2 15,-15 23 1-15,7-7-3 16,-7 13-2-16,8-13 2 15,-1 0 0-15,4-6 1 16,3-6 0-16,0-7-3 0,8-2 2 16,-1-4-1-16,11-7 0 15,1-2 2-15,13-7 2 16,-4-3-3-16,22-6 0 16,-7 0-4-16,11-3-1 15,-8 0-15-15,1-1-6 16,-8 1-22-16,1 3-6 15,-8 0-13-15,0 3-3 16,-3 0-34-16,3 3-15 16,-3 0-2-1</inkml:trace>
  <inkml:trace contextRef="#ctx0" brushRef="#br0" timeOffset="67649.72">22878 8106 324 0,'-3'-9'121'0,"3"9"-95"0,-4-4 18 15,4 4 0-15,0 0-7 16,0 0 3-16,-7 4-13 0,4-1-7 15,-11 9-11 1,3-2 0-16,-7 9 4 0,4-4-5 0,-7 11 0 16,3-4 0-16,-3 16 0 15,7-10-4-15,-11 10-3 16,4-7-5-16,6 1-2 16,1-7-17-16,4-3-5 15,-1-3-19-15,4-7-8 16,3-2-17-16,4-10-5 15,0 0-64 1</inkml:trace>
  <inkml:trace contextRef="#ctx0" brushRef="#br0" timeOffset="67924.6">22552 8078 348 0,'7'9'132'0,"-7"-9"-103"0,18 19 18 16,-18-16 4-16,11 7-7 16,-1-4 4-16,5 7-12 15,-1-1-4-15,7 7-18 16,-3-3-7-16,7 9-2 0,-1 0-3 16,5 7-2-16,-8-7-6 15,7 3-4-15,-6-3-12 16,-1-2-6-16,-3-5-18 15,3-2-7-15,-3-3-20 16,3-7-8-16,-10 0-72 16</inkml:trace>
  <inkml:trace contextRef="#ctx0" brushRef="#br0" timeOffset="69047.59">23495 8012 244 0,'4'-10'93'0,"-4"10"-72"0,0-6 11 16,0 6 3-16,0 0-1 15,0 0 1-15,0 0-1 16,0 0-1-16,-4 0-18 15,4 0 2-15,-10 3 3 0,6 0-5 16,-7 7 2-16,4-1-6 16,-3 4 1-16,-1-1-5 0,-3 4-2 15,3-3-2-15,-3 2 0 16,3-2-4-16,1-1 0 16,-1-2 1-16,4-1 2 15,-4 1-3-15,4-4-2 16,0 0-3-16,7 1 1 15,0-4-4-15,4 0 1 16,-1 0 2-16,8 0 1 16,0 1-2-16,3-4 2 15,-4 0-2-15,5 3 0 16,-1 0 4-16,0 0 1 16,0 0 2-16,0 3 0 15,-3 1 6-15,0 2 6 0,-1-3 5 16,-10 7 2-16,4-3-2 15,-4 2 2-15,0-2-1 16,-4 5 0-16,-3-2-7 16,-3 3-2-16,2-4-5 15,-2 4-1-15,-1-3-1 16,-3 2-2-16,0-2-2 16,-4 0-1-16,4-4-5 15,3 0 0-15,1 1-14 16,6-4-5-16,-7 1-19 15,11-11-7-15,0 4-22 16,11-9-8-16,0-1-59 16</inkml:trace>
  <inkml:trace contextRef="#ctx0" brushRef="#br0" timeOffset="69290.83">23736 8172 340 0,'-3'3'126'0,"3"-3"-98"0,-7 7 10 0,7-7-1 16,0 6-19-16,0-3-2 0,0 7-10 16,0-4-4-1,0 6-1-15,0 1-10 0,0 3-2 16,0-4-18-16,7 4-9 15,-7-3-24-15,0 3-11 0,3-4-54 16</inkml:trace>
  <inkml:trace contextRef="#ctx0" brushRef="#br0" timeOffset="69501.3">23665 7794 324 0,'0'-6'123'0,"0"6"-95"0,0 3-11 0,0 0-9 15,4 3-21-15,-1 1-5 16,5 9-6-16,9 12-2 16,-3 0 14-16,-3-6-23 0,7 16-8 15,-4-6-59 1</inkml:trace>
  <inkml:trace contextRef="#ctx0" brushRef="#br0" timeOffset="69780.98">23928 8254 320 0,'7'6'121'0,"-7"-6"-95"0,0 0 16 0,0 0 1 15,0 0-4-15,0-3 4 16,0 0-7-16,0 0-1 16,0-6-20-16,0-1 0 0,0-12-1 15,0 6-3-15,3-6 1 16,-3 3-5-16,7-6-2 15,-3 6-2-15,7 0 0 0,-4 4-2 16,14 11-1-16,-7 1 3 16,7 13 2-16,-3-4-4 15,7 10-1-15,-4-4 0 16,4 7 0 0,3 10-14-16,-10-10-5 0,0-4-17 15,-4 4-7-15,-3 0-13 16,-1 0-4-16,-3-3-12 15,-3-1-3-15,-1-2-60 16</inkml:trace>
  <inkml:trace contextRef="#ctx0" brushRef="#br0" timeOffset="70140.02">24559 7892 316 0,'-4'-3'121'0,"4"3"-95"0,-3 0 27 0,3 0 6 15,-4 3-14-15,-3 3-4 0,0 4-12 16,0-1-4-16,-4 13-14 15,4-3 0-15,-4 9 2 0,1-2-3 16,-1 5 0-16,-3 10-6 16,3-13-3-16,1-2 0 15,-1-1-1-15,0-3-7 16,4 0-3-16,0-3-14 16,0 0-7-16,4-7-15 15,-5 1-6-15,5-4-27 16,-1-6-10-16,4-3-54 15</inkml:trace>
  <inkml:trace contextRef="#ctx0" brushRef="#br0" timeOffset="70404.31">24289 7914 376 0,'4'19'143'0,"-1"0"-112"0,8 15 21 0,-11-27 2 16,7 12-12-16,0-4-3 16,4 10-10-16,-1-6-4 15,1 10-14-15,3-7-2 0,0 6-2 16,1-6-3-16,9 3-1 16,12 10-6-16,-11-13 0 15,-4-3-37-15,7 0-13 16,-6-6-39-16,6-1-15 15,-7 7-66 1</inkml:trace>
  <inkml:trace contextRef="#ctx0" brushRef="#br0" timeOffset="71988.4">25260 7741 284 0,'8'-19'107'0,"-8"19"-83"0,0-16 8 0,0 16-2 16,0-3-7-16,0 0-2 15,0-1 0-15,0 1-1 16,0 3-11-16,0 0 6 0,3 0 2 16,1 0 2-16,3 10 1 15,-4-1-9-15,4 10-2 16,-7-3-3-16,4 12-1 15,-1-3-6-15,1 13 1 16,0-6 2-16,-1 6 1 16,1-7-4-16,3 1-1 15,-7-7-13-15,3 0-2 0,1-6-16 16,-1-3-5-16,1-4-23 16,-4-2-9-16,0-1-69 15</inkml:trace>
  <inkml:trace contextRef="#ctx0" brushRef="#br0" timeOffset="72204.73">25239 7889 340 0,'29'-10'129'0,"-29"10"-100"0,35-9 9 0,-31 9-3 16,10-7-16-16,-7 1-1 15,14-3-10-15,-3 2-3 16,14-2-3-16,-15 3-17 16,19-1-7-16,-15 1-36 0,11 3-14 15,-7 0-73 1</inkml:trace>
  <inkml:trace contextRef="#ctx0" brushRef="#br0" timeOffset="72650.43">25682 7570 280 0,'7'-3'107'0,"-7"3"-83"0,11-6 13 15,-11 6-1-15,11-3-8 16,-4 0-2-16,10 0-1 15,-2-1-1-15,2 1-13 16,-3 0 4-16,4 3 3 0,0 0 3 16,0 6 2-16,6 7 3 15,-2 6 1-15,-8 3-1 16,-3 3-1-16,-8 4-12 16,-3-1-5-16,-3 0-5 15,-1 4 0-15,-7 2-4 16,4-8 0-16,4-4 1 0,-4 6 2 15,7-3-1-15,-7 0-1 16,3-3-2-16,4 1 1 16,0-5 1-16,4-2 0 15,3-3 0-15,3-7 2 16,1 0-3-16,21-6-2 16,-14 0-20-16,17-6-8 15,-7 3-26-15,8-3-9 16,-8 2-22-16,8 1-10 15,-5 0-49 1</inkml:trace>
  <inkml:trace contextRef="#ctx0" brushRef="#br0" timeOffset="73065.45">26466 7725 256 0,'0'-10'96'0,"0"10"-75"0,-4-9 19 16,4 9 4-16,-3-3-8 16,-1 0 2-16,4-1-2 15,-7-2-1-15,3 0-18 16,-3 3 3-16,0 3 3 0,7 0-8 0,-10 6-1 15,-1 7-2-15,0 2 0 16,1 4 0-16,-1 3 2 16,4 4-5-16,0-1-3 15,3 3-3-15,4-6-3 16,0-3-2-16,7 3-1 16,-3-3 4-16,14 0 1 15,-4-3 0-15,14-7-2 16,-3 1 1-16,10-10-1 15,-3 0-11-15,0-7-5 16,-7 4-23-16,0-9-8 16,-4 2-21-16,0-3-8 15,4-2-82-15</inkml:trace>
  <inkml:trace contextRef="#ctx0" brushRef="#br0" timeOffset="73549.64">26792 7674 332 0,'-4'-3'123'0,"4"3"-95"0,-7 3 9 15,4 1-2-15,-1 2-9 16,-7 0-1-16,1 4-2 15,-1 2 0-15,0 4-13 0,1 0 1 16,-1 3 2-16,4 3-7 0,4 3-1 16,3 3-3-16,3-9-2 15,1-3-2-15,10 0-1 16,-11-1 6-16,12-8 3 16,9-7 1-16,1-7 1 15,4-2 4-15,6-4 3 16,-7-2-2-16,4-4 0 15,0 0-1-15,-7 3 2 16,-4 0-3-16,-7 1 1 16,-7-1-5-16,-14 0 1 15,-7 3-5-15,-7 1-2 0,-4-1-11 16,0 4-4 0,0 2-6-16,1 4-1 15,6 3-6-15,-3 0-3 16,7 0-8-16,3 0-3 0,4 3-20 15,7-3-9-15,0 0-46 16,7 0-63 0,7 0 56-16</inkml:trace>
  <inkml:trace contextRef="#ctx0" brushRef="#br0" timeOffset="73952.2">27256 7596 356 0,'7'-3'134'0,"-10"3"-104"0,3 0 25 0,0 0 5 16,0 0-18-16,0 0-3 16,-8 0-19-16,5 3-7 15,-8 0-8 1,4 0-6-16,0 3 0 0,0 1-4 0,0-1 1 16,0 3-3-16,0 1 0 15,7-1-3-15,0 1-1 16,0 2 3-16,7 1 5 15,4 3-3-15,-1-1 2 16,1 1 2-16,3-3 3 16,0-1 2-16,0 1 1 15,-3-4 11-15,3 1 5 16,-10-4-2-16,3 0 2 0,-4 1 0 16,-3-1 0-1,-3 0-11-15,-4 1-3 0,-4-1-13 16,0 0-3-16,-3-3-13 15,0 1-3-15,-4-1-8 16,1 0-4-16,2 3-10 16,5-3-3-16,-4 4-14 15,10-4-6 1,4 3-70-16</inkml:trace>
  <inkml:trace contextRef="#ctx0" brushRef="#br0" timeOffset="74290.73">27759 7561 336 0,'4'-9'126'0,"-4"9"-98"0,0-4 19 0,0 4 3 15,0 0-15-15,0 0 0 16,0 0-11-16,-4 10-3 15,1 2-12-15,-4 4 6 0,0 3 2 16,-4 0-3-16,-3 3 0 16,0-3-6-16,-1 0 0 15,1 0-5-15,-3 0 0 0,-1-4-1 16,4 1-2 0,-1-3-13-16,5-4-6 15,3 1-17-15,-4-4-7 0,4 0-13 16,0-3-4-16,0-3-12 15,3-3-5-15,4 3-57 16</inkml:trace>
  <inkml:trace contextRef="#ctx0" brushRef="#br0" timeOffset="74531.12">27490 7542 316 0,'7'16'121'0,"-3"0"-95"0,10 6 31 0,-7-10 9 16,4 1-14-16,6 3 0 16,5-1-19-16,2 4-6 15,5 0-15-15,-5 3 1 0,1 0 1 16,4-3-10-16,-5 0-1 16,5 0-14-16,3 0-3 15,-4-3-28-15,0-4-11 16,1-2-32-16,-4-4-11 15,3 3-66 1</inkml:trace>
  <inkml:trace contextRef="#ctx0" brushRef="#br0" timeOffset="75039.09">28266 7696 308 0,'-3'0'115'0,"3"0"-89"0,-4 0 12 0,4 0 1 16,4 4-1-16,-1-1 4 15,4-3-8-15,8 0-1 16,9 0-18-16,8-3-5 0,11-1 1 16,-1 1-5-16,1 3-1 15,-4 3-16-15,-4 1-7 0,-3 2-27 16,-3 0-8-16,-5 1-26 15,1-1-10-15,4 0-51 16</inkml:trace>
  <inkml:trace contextRef="#ctx0" brushRef="#br0" timeOffset="75514.11">28784 7325 312 0,'-4'-3'115'0,"4"6"-89"0,0-3 10 0,0 0-2 15,0 0-6-15,4 0 1 16,3-3-3-16,0-1 1 15,14 1-15-15,8 0 6 0,10 0 3 16,-4 3-5-16,0 3 1 16,1 3-1-16,-4 4 2 15,0 2-1-15,-11 11 1 16,0 5 0-16,-14 10 0 16,0 3-7-16,-7 3-2 15,-7-6-5-15,-7-1-3 16,-4-2 0-16,-3-3-1 15,-4-4 0-15,4 0 0 0,7 1 0 16,3-4 0 0,4 0-3-16,7-3 0 0,7-3-1 15,7-3 3-15,8-7 0 16,6-3 1-16,4-2-11 16,-4-4-5-16,-3 0-25 15,-4-4-11-15,4 1-31 16,-7 0-10-16,7 3-80 15</inkml:trace>
  <inkml:trace contextRef="#ctx0" brushRef="#br0" timeOffset="75905.58">29564 7589 272 0,'10'-12'101'0,"-10"9"-78"0,0-1 20 0,0 4 2 16,-7 0-6-16,0 0 2 16,-4 0-12-16,1 7-5 0,-4 2-14 15,-4 4 5-15,0 3 4 16,0-1-1-16,1 4-1 0,6 0-5 15,-7 0-2-15,8 3-6 16,6-3-1-16,4 0 1 16,7 0 0-16,7-3-5 15,11-1 1-15,7-5 0 16,4-4 0-16,-1-3 2 16,0-6 1-16,1 0-10 15,3-3-3-15,-4-1-22 16,1 1-6-16,-8 3-36 15,-3 3-13-15,-4 0-71 16</inkml:trace>
  <inkml:trace contextRef="#ctx0" brushRef="#br0" timeOffset="76413.38">29939 7523 344 0,'-14'3'129'0,"7"7"-100"0,-11 2 9 0,11-2-3 0,-3 2-9 16,-1 4 2-16,4 3-12 15,-7 0-4-15,7 0-7 16,3 0 1-16,4 0 0 0,0 0-2 16,11-4-3-16,6-2 2 15,8-4 0-15,7 1 3 16,4-4 3-16,-5 0 2 16,5-2 3-16,-4-8-1 15,-4 1 2-15,-3-3 1 16,0-3-1-16,-4-4-1 15,-3 0 1-15,-4-2-4 16,-7-4-1-16,-3-3-6 16,-8-4-3-16,-3-5-5 15,-4-1-2-15,-6 1-11 16,-8 3-1-16,-4 6 0 16,-2 3 1-16,2 6-8 15,4 7-2-15,1 3-12 0,6 3-3 16,7 0-19-16,1 0-9 15,13 0-50 1,8 6-57-16,10-3 62 16</inkml:trace>
  <inkml:trace contextRef="#ctx0" brushRef="#br0" timeOffset="76837.42">30492 7385 304 0,'50'-16'112'0,"-32"10"-87"0,-4-1 29 0,-7 4 7 0,-4 3-12 15,1-3-4-15,-1 3-8 16,1 0-1-16,-4-3-20 16,-7 3-7-16,0 0-2 0,-4 0-6 15,1 3-1-15,2 0-2 16,-6 3 0-16,4 1-3 16,3 2 1-16,0 7-3 15,3 3 0-15,4 6-5 16,4 3 0-16,3 4 4 15,0-4 4-15,3 1 3 16,4-4 1-16,-3-3-3 16,0-3 2-16,-1-4 7 15,-3-2 4-15,1 0 6 0,-1-4 2 16,-7 1-3-16,0-4-1 16,-7 0-8-16,-4 0-4 15,-7 1-6-15,0-4-2 16,-6 0-11-16,-1-3-3 15,4 0-8-15,-1 0 0 16,8 0-7-16,-4 0-3 16,11 0-15-16,7 0-4 15,0-3-26-15,4 3-11 16,10 0-15 0</inkml:trace>
  <inkml:trace contextRef="#ctx0" brushRef="#br0" timeOffset="77187.82">31091 7271 352 0,'0'-3'132'0,"-3"3"-103"0,-1 3 21 15,4-3 3-15,-3 3-9 16,-4 4-1-16,-1 2-11 16,-2 1-3-16,-1 2-16 15,-3 7-1-15,0 6 1 0,0 10-5 16,-11 3 0-16,0 0-4 0,0-1-3 16,0-2 0-1,1-7-1-15,2-2-9 0,8-8-2 16,-4-2-14-16,8-3-4 15,-1-4-16-15,4-2-6 16,7-7-20-16,0-4-5 16,0 1-82-1</inkml:trace>
  <inkml:trace contextRef="#ctx0" brushRef="#br0" timeOffset="77442.27">30825 7240 384 0,'4'28'145'0,"0"-12"-112"0,6 12 16 0,-6-9 0 0,6 9-18 16,5 13-6-16,9 3-3 16,-2 4-2-16,2-7-11 15,1-4-5-15,0-2-1 0,-4-3-7 16,1-7-1-16,-1-3-23 15,-11-6-6-15,5-4-16 16,-8-2-4-16,0-1-9 16,0-6-2-16,-4 0-82 15</inkml:trace>
  <inkml:trace contextRef="#ctx0" brushRef="#br0" timeOffset="78248.32">25494 9001 288 0,'0'3'107'0,"0"0"-83"0,0 3 2 0,0-6-4 0,0 7-5 16,4-1 1-16,3 0 2 16,-7 1 0-16,7-4-11 15,0 0 8-15,4 0 3 0,3-3 1 16,7-6 2-16,8-7 0 15,13-12 3-15,4-19-1 16,18-10 0-16,39-15-8 16,21-38-2-16,53-16-5 15,32-31-1-15,54-29-5 16,41-22-1-16,19-6-25 16,-22 25-13-16,8 3-53 15,-47 23-21-15,-35 43-66 16</inkml:trace>
  <inkml:trace contextRef="#ctx0" brushRef="#br0" timeOffset="78851.03">28918 8623 236 0,'-3'0'90'0,"3"0"-70"0,0 0 15 0,0 0 2 16,3 0 1-16,1-3 2 16,3-4-7-16,4-2 0 15,6-7-19-15,8-9 7 0,11-13 6 16,10-12-2-16,10-10 0 15,33-19-5-15,25-38-2 16,20-5-10-16,40-33-5 16,17-15-2-16,18 6 1 15,-7-15-19-15,11 21-8 16,-43 32-36-16,-21 16-13 16,-11 15-96-16</inkml:trace>
  <inkml:trace contextRef="#ctx0" brushRef="#br0" timeOffset="79658.69">22503 11729 340 0,'0'0'126'0,"0"0"-98"0,3-3 8 0,-3 3-2 16,4 0-5-16,3 0 3 15,0 0-4-15,4 0 0 16,17-3-16-16,-7 0 2 0,29-4 0 16,-8 4-1-16,12-3 0 15,-15 3-7-15,7-4-4 16,-11 4-1-16,8 0 1 16,-11 0-3-16,-1 0 0 15,-2 0-17-15,-8 3-5 16,-3 0-18-16,-4 0-4 15,0 0-25-15,-7 3-10 0,-3 0-72 16</inkml:trace>
  <inkml:trace contextRef="#ctx0" brushRef="#br0" timeOffset="79974.63">22552 12391 352 0,'4'12'132'0,"-4"-12"-103"0,7 10 12 0,-7-7-3 16,7 0-6-16,7 0 1 15,4-3-10-15,-4 0-1 16,22-6-13-16,-8 0-1 0,22-10 2 15,-11 3-6-15,10-9 0 16,-6 6-4-16,10-6-3 16,-7 7-18-16,14-1-9 15,-7 3-20-15,1 4-8 16,-15 2-38-16,7 4-16 16,-7 3-17-1</inkml:trace>
  <inkml:trace contextRef="#ctx0" brushRef="#br0" timeOffset="80409.59">23988 11953 328 0,'-4'9'123'0,"4"-9"-95"0,0 3 3 0,0-3-4 15,4 3 2-15,-1 1 4 16,8 2-2-16,-4-3 1 16,14 0-18-16,1 0 5 0,10-3 2 15,0 0-7-15,10 0-1 16,-6 0-3-16,6 0 1 0,-6 0-6 16,10 0-1-1,-7 0-4-15,14-3-1 0,-11 0-26 16,8 0-11-1,-8 3-30-15,1-3-10 0,-8 0-97 16</inkml:trace>
  <inkml:trace contextRef="#ctx0" brushRef="#br0" timeOffset="81145.25">24931 11345 300 0,'0'-10'112'0,"0"10"-87"0,3-12 9 16,-3 12-4-16,4-10-3 15,-1 4 3-15,12-10-3 16,-5 4-2-16,26-7-13 16,-11 3 3-16,21-3 5 0,-7 6 2 15,10 7 4-15,-17 0-1 16,14 6 0-16,-14 0-6 15,7 16-1-15,-3-4 1 16,-12 32 2-16,5-9-7 16,-22 18-3-16,0-12-6 0,-11 29-4 15,1-14 2-15,-15 33 0 16,4-20-4-16,-14 10 1 16,6-16 2-16,-3-3 1 15,4-10-4-15,11-6-1 16,-8-6-2-16,14-7 0 15,1-5 0-15,13-8 3 16,-3-2 2-16,11-9 2 16,-4-1-1-16,18-6 1 15,-7 0-4-15,32-3 0 16,-11 0-21-16,18-1-8 16,-15 1-14-16,8 0-5 15,-11 3-13-15,7-3-4 0,-10 0-6 16,3-4 0-16,-7 1-69 15</inkml:trace>
  <inkml:trace contextRef="#ctx0" brushRef="#br0" timeOffset="81480.23">26303 11401 392 0,'0'0'145'0,"0"0"-112"0,0 13 12 0,0-10 0 16,0 13-15-16,0 0 0 15,-8 12-13-15,5-3-5 16,-11 22-7-16,7-9-2 0,-25 35 3 15,10-17-3-15,-13 11 0 16,7-14-3-16,-4 1-3 16,7-13-14-16,0-4-4 15,4-2-22-15,7-10-8 16,0-3-22-16,3-9-8 16,4-4-72-1</inkml:trace>
  <inkml:trace contextRef="#ctx0" brushRef="#br0" timeOffset="81776.09">25902 11543 376 0,'4'6'143'0,"-4"-6"-112"0,14 13 14 16,-14-10 0-16,10 7-11 15,-3-4 1-15,11 7-9 16,0-1-4-16,10 13-12 16,-3-3 2-16,11 19 2 0,-5-6-5 15,5 9-3-15,-8-9-6 0,8 3-2 16,-12-7-10-16,1 1-3 16,4-7-12-16,-5-3-5 15,5-3-19-15,-1-7-5 16,-3 1-23-16,7-10-8 15,-7 0-59 1</inkml:trace>
  <inkml:trace contextRef="#ctx0" brushRef="#br0" timeOffset="82390.11">26894 11316 292 0,'-3'-12'110'0,"3"12"-86"0,0 0 18 16,0 0 3-16,0 0-4 15,0 0 0-15,-4 3-9 16,4-3-3-16,-7 9-16 15,0-2-1-15,-3 12-1 0,-1-4-4 16,-3 7 1-16,3-3-3 16,-10 3 0-16,7-3-3 15,-4 0-2-15,4-3 1 16,0-4-1-16,3 1-9 0,0-4-4 16,8 1-9-16,-4-4-1 15,3 1 10-15,15-4 4 16,-8 0 7-16,12 0 1 15,-5 0-2-15,8 3 2 16,0 1 1-16,10 2 2 16,-3-2 3-16,10 2 4 15,-3 0 5-15,0 1 1 16,-4-1 7-16,1 1 4 16,-8-1 1-16,-3 1 1 15,-1 2-4-15,-9-2-1 16,-1-4-12-16,-18 10-4 0,4-4-5 15,-14 7 1 1,6-3-2-16,-13 3-1 16,7-3-8-16,-4 3-5 0,4-4-9 15,-1 1-1-15,5-3 1 16,-1-1 1-16,4-2-8 16,3-1-2-16,4 1-18 15,7-4-9-15,-7 0-13 16,14-9-6-16,-7 0-57 15</inkml:trace>
  <inkml:trace contextRef="#ctx0" brushRef="#br0" timeOffset="82655.38">27295 11527 304 0,'0'7'112'0,"0"-7"-87"0,0 12 15 0,0-9 1 16,0 7-12-16,0-1 0 15,0 7-12-15,0 0-5 16,7 6-7-16,-7-3-2 0,4 9 1 16,-1-6-11-16,1 3-3 15,-1-6-24-15,1-3-10 16,-1 0-30-16,4-10-11 15,-3 0-39-15</inkml:trace>
  <inkml:trace contextRef="#ctx0" brushRef="#br0" timeOffset="83082.64">27295 11112 312 0,'0'-4'118'0,"0"4"-92"0,7 7-7 16,-7-1-10-16,0 0-9 16,7 7 2-16,4 3-1 15,-1 9 2-15,1 3-2 16,3-6 6-16,0 29 5 0,1-14-4 16,2 4-2-16,8 10 10 0,-7-20 6 15,-4-5-2-15,0-4 0 16,0 0-2-16,-3-10-2 15,-4-2 7-15,7-7 3 16,8-6-12-16,-8-10-3 16,4-9-5-16,3-9 1 15,-7-1 0-15,0 4 1 16,-3 6-2-16,3 3 1 16,-7 6-2-16,4 13 0 15,-1 13 5-15,-3 2 4 16,0-2-7-16,4 9-4 15,3 6-5-15,-3-9 1 0,-4 0-21 16,4 0-10-16,-1-3-20 16,8-3-5-16,0-4-20 15,-1-6-9-15,1 0-63 16</inkml:trace>
  <inkml:trace contextRef="#ctx0" brushRef="#br0" timeOffset="83487.77">28252 11096 284 0,'4'-7'107'0,"-4"7"-83"0,0 0 26 0,0 0 6 15,0 0-13-15,0 0 0 16,-4 10-11-16,-3 6-3 16,-4-1-16-16,4-2-1 0,-10 19 1 15,2-7-3-15,-6 28 2 16,-4-12-7-16,-3 10-3 15,0-10-1-15,-4 3 1 0,-4 6-1 16,11-18 2-16,8-4-15 16,-1-3-5-16,0 4-15 15,8-11-8 1,-1-8-14-16,11-10-3 0,4-3-47 16,3-4-20-16,-7 4 7 15</inkml:trace>
  <inkml:trace contextRef="#ctx0" brushRef="#br0" timeOffset="83747.47">27848 11140 368 0,'-7'16'140'0,"10"-1"-109"0,5 14 27 0,-1-13 3 16,7 15-13-16,11 7-1 15,3-7-18-15,-7-5-6 16,22 8-13-16,10 10-6 0,-3-6-1 16,-8-3-4-16,-3-4 0 15,0-6-23-15,-7-2-12 16,-7-1-32-16,-7-10-14 16,-1 1-87-1,-3 3-58-15,1-1 99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41.8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223 44 8576,'-4'-1'358,"-1"0"0,1 0 0,-1 0 0,0 0 0,1 1 0,-1 0 0,0 0 0,1 0 0,-1 0 0,0 1 0,1 0 0,-1 0 0,1 0 0,-1 0 0,1 1 0,0 0 0,-1 0 0,1 0 0,-5 4 0,0-1-183,2 1-1,-1-1 0,1 1 1,0 1-1,0 0 1,0 0-1,1 0 1,-10 15-1,8-7-25,1 0 0,0 0 0,1 0 0,1 1 0,-6 27 1,7-20-53,1 0 1,1 0 0,1 36-1,3-43-68,-1-1-1,2 1 0,0-1 1,1 0-1,1 0 0,0 0 1,1-1-1,0 0 0,1 0 0,1 0 1,12 16-1,-14-21 14,1 0 1,1 0-1,0-1 1,0 0-1,0-1 1,1 0-1,0 0 1,0-1-1,1 0 1,0-1-1,0 0 0,0 0 1,1-1-1,-1 0 1,1-1-1,15 3 1,-16-6 51,0 0-1,-1 0 1,1-1 0,0 0 0,-1-1-1,1 0 1,18-6 0,-20 5-44,4-1 58,1-1 1,-1 0-1,-1-1 0,1 0 1,-1-1-1,0 0 1,0-1-1,-1 0 1,0-1-1,-1 0 1,0 0-1,0-1 0,-1 0 1,0-1-1,-1 0 1,0 0-1,0 0 1,-2-1-1,1 0 1,5-20-1,-2 1 181,0 0 0,6-56 0,-14 72-173,0 1-1,0-1 1,-2 0 0,1 0 0,-2 1 0,0-1 0,-1 1-1,-7-21 1,7 28-100,0 0 0,-1 0 0,0 0 0,0 1 0,-1 0 0,0 0 0,0 0-1,0 1 1,-1-1 0,0 1 0,0 1 0,0-1 0,-1 1 0,1 0 0,-1 0 0,-8-2-1,-4-2-567,-1 1 0,-1 1 0,1 0 0,-33-3 0,52 9 397,0 0 1,0 0-1,0-1 1,0 1-1,0 0 0,0 0 1,0 0-1,0-1 1,1 1-1,-1 0 1,0-1-1,0 1 1,0-1-1,0 1 1,1-1-1,-2 0 1,2 1-45,1-1 0,-1 0 0,0 1 0,0-1 0,1 0 1,-1 1-1,1-1 0,-1 1 0,0-1 0,1 0 1,-1 1-1,1-1 0,-1 1 0,1 0 0,-1-1 1,1 1-1,0-1 0,-1 1 0,1 0 0,0-1 0,-1 1 1,2 0-1,14-8-2718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6:00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233 17 11904,'-19'-14'3898,"19"14"-3820,-1 0 0,1-1-1,-1 1 1,1 0 0,0 0-1,-1-1 1,1 1 0,0 0 0,-1 0-1,1 0 1,-1 0 0,1 0-1,-1-1 1,1 1 0,-1 0 0,1 0-1,0 0 1,-1 0 0,1 0-1,-1 1 1,-21-1 1202,21-1-1188,0 1 1,0 0-1,0 0 0,0 0 1,-1 0-1,1 1 0,0-1 1,0 0-1,0 0 0,0 1 1,0-1-1,0 1 0,0-1 1,0 1-1,0-1 0,0 1 1,0-1-1,0 1 0,-1 1 1,-2 2 225,3-4-276,-1 1 37,1 0 0,-1 1 0,0-1 0,1 0 0,-1 1 0,1-1-1,0 1 1,-3 2 0,-4 7 115,1 1 0,0 0 0,0 0-1,1 1 1,-5 17 0,-3 12 83,3 0 1,-9 63-1,19-97-248,-36 300 934,27-103-510,9-102-250,22 177 0,-19-262-196,22 135-4,17-1-166,-37-138 124,0 0-8,38 111-669,14-12-516,-52-105 1099,-1-3 42,7 14-741,1 1 0,26 33 0,-18-33-848,42 34 1,-56-49 1395,74 62-4995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6:06.4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8448,'-3'5'2260,"3"-3"-1695,-1-1 0,0 0 0,1 1 0,0-1 0,-1 0 0,1 1 1,0-1-1,0 1 0,0-1 0,0 1 0,0-1 0,0 0 0,0 1 0,0-1 0,1 1 0,-1-1 0,1 3 0,0-3-470,0 0-1,0 0 1,0 1-1,0-1 1,-1 0-1,2 0 1,-1 0-1,0 0 1,0 0-1,0-1 1,0 1-1,1 0 1,1 1-1,4 0 141,-1 1-1,1-1 1,0-1 0,0 1 0,0-1-1,9 0 1,44 0 615,-35-2-506,34 0 320,62 3 102,-54 5-601,-61-7-119,8 0-2548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6:07.0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289 100 7040,'2'-6'1702,"-1"1"0,0-1 1,0 0-1,0 1 0,-1-1 1,-1-10-1,1 2-707,0 12-827,-1 0 0,0 1-1,1-1 1,-1 0-1,0 0 1,0 0-1,0 1 1,0-1 0,0 1-1,0-1 1,0 1-1,-1-1 1,1 1 0,-1-1-1,1 1 1,-1 0-1,1 0 1,-1 0 0,0 0-1,1 0 1,-1 0-1,0 1 1,0-1-1,0 0 1,-3 0 0,0 1-144,1 0 1,0 0 0,-1 0 0,1 0-1,0 1 1,-1 0 0,1 0-1,0 0 1,0 0 0,0 0 0,-6 4-1,3-1-9,1 0-1,-1 0 0,0 1 0,1 0 1,-9 9-1,0 4-11,0-1 0,2 2 0,-15 24 0,14-20-19,1 0 1,1 1-1,1 0 0,-13 42 0,22-58 38,1 0-1,-1 0 1,1 1 0,1-1-1,0 1 1,0-1 0,0 1-1,2 9 1,0-13 29,-1 1 0,1-1 0,0 1 1,0-1-1,1 0 0,-1 0 0,1 0 0,0 0 0,1 0 1,-1-1-1,1 1 0,0-1 0,5 5 0,0-2 12,0-1 0,0 1-1,0-1 1,1-1 0,0 0-1,0 0 1,0-1 0,1 0-1,-1-1 1,15 3 0,5-1-336,1-2 1,46-1-1,-19-2-6351,-44 0 1153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6:07.5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269 43 11136,'-4'-17'3594,"4"16"-3484,0 0-1,-1 1 1,1-1-1,0 0 1,0 1 0,-1-1-1,1 1 1,0-1-1,-1 1 1,1-1-1,-1 0 1,1 1-1,-1-1 1,1 1 0,-1 0-1,1-1 1,-1 1-1,1-1 1,-1 1-1,0 0 1,1-1-1,-1 1 1,-1-1 351,-1 0-101,0-1 0,0 0 0,0 1 0,0 0 0,0 0 0,-1 0 0,1 0 0,0 0 0,0 0 0,-1 1 0,1 0 0,-1 0 0,-3 0 0,-3 0-331,0 1-1,-17 4 1,19-3-34,0 1 1,0 0 0,1 0 0,-1 1 0,1 0 0,-1 0 0,1 1-1,1-1 1,-1 2 0,-8 7 0,7-4-76,-1 0-1,2 1 1,-1 0 0,1 0-1,1 0 1,-8 16 0,13-23 51,-1-1 1,1 1-1,0-1 0,0 1 1,1 0-1,-1 0 1,0-1-1,1 1 1,0 0-1,-1 0 1,1 0-1,0 0 0,1-1 1,0 6-1,0-5 18,0 0-1,1 0 0,0 0 1,-1 0-1,1-1 0,0 1 1,0-1-1,1 1 0,-1-1 0,0 0 1,1 0-1,-1 0 0,5 2 1,60 37-130,-45-29 275,-1 1 0,35 28 0,-46-33-26,2 2 611,-1 1-1,15 17 1,-23-24-525,-1-1-1,1 1 1,-1-1 0,0 1 0,0 0-1,0 0 1,-1 0 0,1 0-1,-1 0 1,0 1 0,0-1-1,-1 0 1,1 7 0,-1-9-179,-1 1 1,1 0 0,-1-1-1,0 1 1,0-1 0,0 1-1,0-1 1,0 1-1,0-1 1,-1 0 0,1 1-1,-1-1 1,0 0-1,1 0 1,-1 0 0,0 0-1,0-1 1,0 1 0,-1 0-1,-1 1 1,-6 3-189,0-1 0,0 1 1,-14 4-1,-34 8-1689,20-9-2276,72-19-7733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6:08.0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14 10496,'-6'-2'1189,"0"-1"0,-1 1 0,1 0 0,0 1 0,-1-1 0,1 1 1,-1 1-1,-12-1 0,9 1-720,0 1 1,1 0 0,-1 1-1,0-1 1,-15 6-1,20-5-428,1 1-1,-1 0 1,0-1-1,0 2 1,1-1 0,0 0-1,0 1 1,0 0-1,0 0 1,0 0-1,1 0 1,0 1-1,0-1 1,0 1 0,-3 6-1,-3 9-6,1 1-1,-8 32 0,15-49-24,-4 12 54,2 1 1,-1 1 0,2-1 0,0 21 0,1-32-17,1 1 1,1-1-1,-1 1 0,1-1 1,0 0-1,1 1 0,0-1 1,0 0-1,0 0 0,0 0 1,1 0-1,0 0 0,0-1 1,8 11-1,-3-9 7,-1 0 1,2-1-1,-1 0 0,1 0 1,-1-1-1,2 0 0,-1 0 1,0-1-1,1 0 1,12 2-1,16 4-9,52 6 0,-5-6-1523,-28-8-4436,-39-2 896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6:08.9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284 0 10624,'-8'1'9059,"-4"12"-7991,-43 90-223,-7 10-628,-76 101-2063,130-201 34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6:09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 10880,'1'-22'6148,"0"22"-6076,-1 0-1,0 0 0,0 0 1,0 0-1,1 0 0,-1-1 1,0 1-1,0 0 0,0 0 1,0 0-1,1 0 0,7 6 1695,-4-3-1262,1 1-152,-2-2-178,1 1 0,-1-1-1,0 1 1,0 0 0,0 0-1,3 4 1,27 40 51,-3 2 0,31 65 0,7 13-2777,2-6-3320,-53-88 1755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6:09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215 29 9216,'1'-9'1506,"-5"-8"3780,4 17-5075,-1 0 0,1-1 0,-1 1 0,0 0 0,1-1 0,-1 1 0,1 0 0,-1 0 0,1 0 1,-1 0-1,0 0 0,1-1 0,-1 1 0,1 0 0,-1 0 0,0 1 0,0-1 0,-5 0-17,0 1-1,0 0 1,0 0-1,0 0 0,1 1 1,-1 0-1,0 0 1,1 0-1,-1 1 0,1 0 1,0 0-1,0 0 1,0 1-1,1-1 0,-1 1 1,1 0-1,-5 5 1,-5 9-165,0 0 0,1 0 0,-12 22 0,23-36-11,-3 4-27,1-1 0,0 1-1,0 0 1,1 1-1,0-1 1,1 0 0,-1 1-1,2 0 1,-1-1 0,0 12-1,3-14 6,-1 0-1,1-1 0,-1 1 1,2-1-1,-1 1 0,0-1 1,1 1-1,0-1 0,1 0 1,-1 0-1,1 0 0,0 0 1,0 0-1,0-1 1,1 1-1,-1-1 0,6 4 1,2 2-34,0-1 0,2 0 0,-1-1 0,1 0 0,0-1 0,0-1 1,1 0-1,14 4 0,45 11-4050,-1-7-7184,-39-10 6616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6:10.2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53 10368,'-19'-8'3365,"12"7"-1968,3 2-1089,0 0 0,0 0-1,1 0 1,-1 0 0,1 0-1,-1 1 1,1-1 0,-1 1-1,1 0 1,0 0 0,0 0-1,-4 4 1,0 3-184,1 0 0,0 1 0,0-1 1,1 1-1,0 0 0,1 0 0,0 1 0,0-1 0,2 1 0,-3 13 0,4-19-102,0 0 0,1 0-1,0 0 1,0 0 0,0-1 0,0 1-1,1 0 1,0 0 0,0 0-1,0-1 1,1 1 0,0 0-1,-1-1 1,2 1 0,-1-1 0,0 0-1,1 0 1,0 0 0,0 0-1,0 0 1,0-1 0,1 1-1,-1-1 1,6 4 0,-1-2 139,0 0 1,0 0-1,1 0 1,0-1-1,-1-1 1,2 1-1,-1-2 0,0 1 1,0-1-1,1 0 1,14 0-1,-12-2 87,0 0 0,0-1 0,0 0 0,0-1 0,0 0 1,0-1-1,0 0 0,0-1 0,-1-1 0,0 1 0,17-11 0,-22 11-180,-1 1 1,0-1-1,0 0 0,0 0 1,0 0-1,-1-1 1,0 0-1,1 0 1,-2 0-1,1 0 0,-1-1 1,0 1-1,0-1 1,0 0-1,-1 0 0,0 0 1,0 0-1,0 0 1,-1 0-1,0-1 1,0 1-1,-1 0 0,0-13 1,-1 13-117,0 0 0,0 0 0,0 0 0,-1 0-1,0 1 1,0-1 0,-1 0 0,1 1 0,-1-1 0,-1 1 0,1 0 0,-1 0 0,-5-6 0,-3-1-764,-1 1 0,1 0 1,-25-15-1,17 16-1466,-2-2-5118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6:10.8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1375 8320,'1'1'337,"0"0"1,1-1-1,-1 1 0,0-1 1,0 1-1,0-1 1,0 1-1,0-1 0,0 0 1,1 0-1,-1 0 1,0 1-1,0-1 1,0 0-1,1 0 0,-1-1 1,0 1-1,0 0 1,0 0-1,1-1 0,-1 1 1,0 0-1,0-1 1,0 1-1,2-2 1,27-16 2729,-29 17-3153,7-5 297,-1 0 1,-1-1-1,1 1 0,-1-1 1,0 0-1,-1-1 0,0 1 0,0-1 1,-1 0-1,0-1 0,5-13 1,1-9-80,11-64 0,-17 77-89,2-24-153,1-75 1,-16-102-819,-22-40-91,-9-8 625,15 61 196,24 205 161,1 3 20,0 12 30,0 27 91,0-28-76,17 278 57,12-74-194,-17-146 106,76 388-1485,-65-355-3770,-19-84 1349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42.2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184 0 12672,'-3'0'792,"-1"1"0,0-1 0,0 1 0,0-1 0,0 1 0,1 1 0,-1-1 0,0 0 0,-5 4 0,3-2-359,1 1 0,0 0 0,0 0 0,0 0 0,-6 7 0,0 2-415,1 1 1,0 1-1,-12 24 0,13-23-261,2 1 0,0-1 0,0 2 0,2-1-1,-7 34 1,11-43 42,0 0 0,0 0 0,1 0 0,0 0-1,1 0 1,-1 0 0,2 0 0,-1 0 0,1 0 0,0 0 0,1-1 0,0 1-1,0-1 1,1 1 0,8 12 0,-8-15 138,1 0-1,0 0 1,0 0 0,0-1-1,0 0 1,1 0 0,0 0-1,0-1 1,6 4 0,11 3 8,26 7 1,-43-15 44,34 10 196,-19-6 788,37 16-1,-56-21-835,0 0-1,-1 0 0,1 0 1,0 0-1,-1 0 0,1 0 0,-1 0 1,0 0-1,1 1 0,-1-1 0,0 0 1,0 1-1,0-1 0,0 1 1,0 0-1,0-1 0,0 1 0,1 3 1,-2-3 4,0 1 0,1 0 0,-1-1 0,0 1 0,0 0 0,-1-1 0,1 1 0,0 0 0,-1-1 0,0 1 0,-1 4 0,-3 4 132,-1 0-1,0 0 1,-1-1 0,-11 15 0,16-23-260,-38 47-97,-2-3-1,-52 45 1,82-80-487,6-7-176,1 1 1,0-1 0,0 1 0,0 0 0,1 1-1,-7 9 1,54-5-16609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6:11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10112,'13'8'4608,"35"4"-3648,-43-8-97,26-1-287,-4 2-32,18-1-288,-9-1-96,12 2-96,-7-1-544,18 4-160,-11-4-895,15 4-289,-14-5-2432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6:12.0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6 8704,'-2'-5'11055,"-2"12"-8681,-4 14-2508,4-10 386,0 0-1,-1-1 0,-1 0 0,-9 14 0,-9 16-109,-42 86-110,17-41-54,-2 4-1044,22-28-2892,26-54 2424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6:12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11136,'1'-1'567,"1"1"0,0-1 1,-1 1-1,1 0 0,0-1 1,-1 1-1,1 0 0,0 0 1,1 1-1,0-1-148,0 1 0,0 0-1,-1 0 1,1 0 0,0 0 0,4 4 0,11 4 1546,-8-3-1656,1 0 0,-1 0 1,0 1-1,0 0 0,-1 1 0,0 0 1,0 0-1,-1 1 0,10 12 0,3 10-90,29 55-1,-26-42-35,34 53-1809,-20-34-2201,-23-39 1312,-1-4-2391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6:19.0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57 8192,'-2'-3'530,"0"0"-1,0 0 1,0 0 0,1 0 0,-1 0-1,1 0 1,0-1 0,0 1 0,0 0-1,0-1 1,0 1 0,1-1 0,-1 1-1,1-5 1,0 8-505,0 0 0,0 0 0,0 0 0,0-1 0,0 1 0,0 0-1,1 0 1,-1 0 0,0 0 0,0 0 0,0-1 0,0 1 0,0 0 0,0 0 0,0 0-1,0 0 1,0 0 0,1 0 0,-1-1 0,0 1 0,0 0 0,0 0 0,0 0-1,0 0 1,0 0 0,1 0 0,-1 0 0,0 0 0,0 0 0,0 0 0,0 0 0,1 0-1,-1 0 1,0 0 0,0 0 0,0 0 0,1 0 0,9 1 439,8 7 73,-11-3-378,0 0 0,0 1 0,0 0 0,-1 0 0,0 1 0,0 0 1,0 0-1,-1 0 0,0 0 0,-1 1 0,6 12 0,3 11 247,16 56 0,-19-54-183,-3-11-92,57 199 980,-47-150-410,10 91 1,-22-107-344,-1 65-1,-4-97-454,-2 0 0,-1 0 0,-1-1 0,0 1 0,-14 37 0,3-26-969,11-27 254,0 0 0,1 0 0,0 0 1,1 1-1,-1-1 0,2 1 0,-1 0 0,0 8 0,2 4-3998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8:00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31 213 5888,'0'-3'488,"-1"-1"0,1 1 1,0 0-1,-1 0 0,0 0 1,0 0-1,1 0 0,-3-4 0,-6-22 2040,7 18-1985,1 0 0,0 0 0,2-15 0,-1 14 283,0 0 1,-2-15-1,2 13 162,0 12-795,0 0 0,0 1-1,0-1 1,-1 0 0,1 1 0,0-1 0,0 0 0,-1 1-1,1-1 1,-2-2 0,1-2 1018,-3 258 202,5-140-1421,20 143 0,-20-206 195,0-6-1522,5-16-3090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8:00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8 9728,'-19'-8'9973,"25"9"-9216,37 3-54,-1-1-1,81-6 1,-96 2-640,157-3-743,-104 4-3285,-24 0-2089,-28 0 1932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8:05.1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51 7808,'0'-7'907,"1"5"-255,-1-1-1,0 0 1,0 1 0,0-1-1,-1 0 1,1 1 0,-1-1-1,1 1 1,-2-4 0,1-2 957,0 2 486,-3 9-1112,0 6-889,-1 0-1,1 0 1,1 1 0,0-1-1,0 1 1,1 0-1,-2 17 1,1 74 222,3-74-303,0-1 50,4 29-1,-2-45-60,0 1-1,0-1 0,1 0 0,0 1 1,8 14-1,-9-20 30,1-1 1,0 0-1,0 0 0,0 0 1,1 0-1,-1-1 0,1 1 1,0-1-1,0 0 0,0 0 1,0 0-1,1-1 1,-1 1-1,1-1 0,-1 0 1,10 2-1,5 1 58,0-1 0,39 3 0,-40-5-68,15-1 146,-26-2-599,-1 1 0,0 0-1,1 1 1,-1 0 0,0 0 0,1 0 0,8 3 0,0 1-3435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8:06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29 7552,'0'-2'373,"0"0"0,0 1 1,0-1-1,0 1 0,0 0 1,-1-1-1,1 1 0,-1-1 1,1 1-1,-1-1 0,0 1 1,1 0-1,-1 0 0,0-1 1,0 1-1,-5-5 2219,6 19-1584,2 118-178,6 1 0,31 171 0,1-62-680,-39-234-184,1 15-185,1-16-534,1-10-807,0-7-509,1-1-2117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8:07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55 7680,'1'-3'914,"0"-1"-1,0 1 1,0-1 0,-1 1-1,1-1 1,-1 0 0,0 1 0,0-1-1,0-6 1,-1-3 1442,-8 25-1252,-8 23-998,2 0 1,2 1 0,1 1-1,-11 60 1,22-95-106,1 0-1,0 1 0,-1-1 1,1 1-1,0-1 1,0 1-1,1-1 1,-1 1-1,1-1 1,-1 1-1,1-1 1,0 0-1,-1 1 1,1-1-1,0 0 1,1 0-1,-1 0 0,3 4 1,-2-4-2,0 0 0,0-1-1,1 1 1,-1-1 0,0 0 0,1 1 0,-1-1 0,1 0 0,-1 0-1,1-1 1,0 1 0,-1-1 0,1 1 0,0-1 0,-1 0 0,6 0-1,-3 0 8,1 1 0,0 0 0,0 0 1,0 0-1,-1 1 0,1 0 0,-1 0 0,1 0 0,5 4 0,7 4-71,21 17 1,-11-7 138,-3-4 46,63 46-251,-71-49 451,-1 0 0,-1 2 0,15 17 0,-29-31-228,0 0 0,0 0 1,0 0-1,0 0 0,-1 0 0,1 1 0,0-1 0,-1 0 1,1 1-1,0-1 0,-1 0 0,0 1 0,1-1 1,-1 1-1,0-1 0,0 0 0,0 1 0,0-1 1,0 1-1,0-1 0,0 1 0,-1 1 0,0 0 23,0-1 0,0 0 0,-1 1 0,1-1 0,-1 0-1,0 0 1,1 0 0,-1 0 0,0 0 0,0-1 0,-4 3 0,-5 4-62,0-1-1,-1 0 1,0 0 0,0-1 0,0-1 0,-1 0 0,-19 4 0,23-7-483,-1 0-1,0 0 0,0-1 0,-1-1 1,1 0-1,0 0 0,0-1 0,0 0 1,0-1-1,-15-4 0,25 6 311,-1 0 1,1 0-1,0 0 1,-1 0-1,1 0 0,-1 0 1,1 0-1,-1-1 0,1 1 1,0 0-1,-1 0 0,1-1 1,0 1-1,-1 0 1,1 0-1,0-1 0,-1 1 1,1 0-1,0-1 0,-1 1 1,1-1-1,0 1 1,0 0-1,0-1 0,-1 1 1,1-1-1,0 1 0,0 0 1,0-1-1,0 1 1,0-1-1,0 1 0,0-1 1,0 1-1,0-1 0,0 1 1,0 0-1,0-1 0,0 1 1,0-1-1,0 1 1,1-1-1,-1 1 0,0 0 1,0-1-1,0 1 0,1-1 1,-1 1-1,0 0 1,0-1-1,1 1 0,-1 0 1,0-1-1,1 1 0,-1 0 1,0 0-1,2-1 1,10-7-4249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8:07.6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 9984,'-1'0'243,"0"0"0,1 0 0,-1 0 1,0 1-1,0-1 0,1 0 0,-1 1 1,0-1-1,1 1 0,-1-1 0,0 1 1,1-1-1,-1 1 0,1-1 0,-1 1 1,1 0-1,-1 0 0,1-1-131,0 1 0,-1-1 0,1 0 0,0 1 0,0-1 0,0 0 0,0 1 0,0-1 0,1 0 0,-1 1 0,0-1 0,0 1 0,0-1 0,0 0 0,0 1 0,0-1 0,1 0 0,-1 0 0,0 1 0,0-1 0,0 0 0,1 1 0,-1-1 0,0 0 0,1 1 0,0 0 29,1 0 0,-1 0 1,1 0-1,0 0 1,-1 0-1,1-1 0,0 1 1,0 0-1,-1-1 0,1 1 1,0-1-1,0 0 0,2 1 1,164-4 1134,-2 1-5198,-135 4 1203,-3 5-1473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42.6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193 12 9472,'-30'-11'5792,"28"11"-5360,1 1 0,-1-1-1,1 1 1,0 0 0,-1 0 0,1-1 0,0 1 0,0 0 0,-2 2 0,0 0-250,0 0 0,0 1 0,1-1-1,-1 1 1,1-1 0,0 1 0,0 0 0,-2 7-1,-10 36 5,7-19 3,-45 202 222,16 3-1275,31-203 618,-3 44-956,7-25-3574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8:08.5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20 7296,'4'-20'6389,"-4"20"-6178,-1 0 0,1 0 0,-8 4 2955,8-3-2955,-7 9 84,0 1-1,1 0 0,0 1 1,1-1-1,-6 21 0,5-14-140,-41 99 174,-14 39-304,49-127-48,-3 10-177,11-15-3712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8:09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15 8448,'-3'-4'959,"2"4"-730,1-1 0,-1 0 1,1 1-1,-1-1 1,0 0-1,1 0 0,0 0 1,-2-4 1984,1 6-1990,1 0 0,0 0 1,0 0-1,0 0 1,0 0-1,0 0 1,0 0-1,0 0 0,0 0 1,0 0-1,0 0 1,1 1-1,-1 0 160,8 33 96,0-1 1,3 0 0,0 0-1,2-1 1,2-1 0,1 0-1,26 39 1,-30-54-550,1 0 1,0-1-1,26 24 1,-23-26-2243,29 20 0,-36-26 365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8:09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0 9728,'2'8'7087,"-2"-8"-6929,-7 15 317,3-5 322,-1 6-364,0 1 1,1 0 0,-2 34-1,5-45-371,1-1-1,0 1 0,0-1 1,1 0-1,-1 1 1,1-1-1,1 1 1,-1-1-1,1 0 0,-1 0 1,1 0-1,1 0 1,-1 0-1,1 0 1,0-1-1,7 9 0,-3-7-11,0 0 0,1 0 1,0-1-1,0 0 0,0 0 0,1-1 0,-1 0 0,1-1 0,0 0 0,0 0 0,0-1 0,15 2 0,44 5-1581,-66-9 997,1 1 0,0-1 0,-1 1 0,1 0 0,-1 0 0,0 0 1,4 1-1,7 5-4042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8:09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6 10112,'-3'-5'4302,"-2"6"-2636,4 8 563,6 181 878,1-105-3354,23 114 0,-17-118-1267,0 0-1916,-3-53 892,3-3-1462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8:10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45 8704,'0'-1'265,"1"0"0,-1 0 0,0 0 0,0 1 0,1-1 0,-1 0 0,0 0 1,0 0-1,0 1 0,0-1 0,0 0 0,-1 0 0,1 0 0,0 1 0,0-1 0,0 0 0,-1 0 1,1 0-1,0 1 0,-1-1 0,1 0 0,0 1 0,-2-2 0,0 0 233,0 0 1,0 0-1,-1 0 0,1 0 1,-1 0-1,-3-1 0,4 1-384,0 1-1,-1 0 1,1 0 0,0 0-1,-1 0 1,1 1-1,0-1 1,-1 0 0,1 1-1,-1 0 1,1 0 0,-1 0-1,1 0 1,-1 0-1,1 0 1,-1 0 0,1 1-1,-5 1 1,4-1-21,0 1 0,0 0 0,0-1 1,0 1-1,0 1 0,1-1 0,-1 0 0,1 1 0,0-1 0,-1 1 1,1 0-1,-2 3 0,-2 6 22,-1 1 0,1 0-1,1 0 1,1 0 0,-5 21 0,3-8-120,2 1 0,1 0 0,0 36 0,3-47-5,1 1 1,0-1 0,2 1-1,0-1 1,0 0 0,11 26-1,-12-37 11,1 1-1,0-1 1,1 0 0,-1 0-1,1 0 1,0 0-1,0-1 1,1 1-1,-1-1 1,1 0-1,0 0 1,0-1-1,0 1 1,11 4 0,5 0 20,0 0 0,39 9 0,-35-11-2,181 35-2533,-162-34-1590,-21-3-536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8:11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24 9728,'0'-1'311,"-1"-1"0,1 1 1,-1 0-1,1 0 0,-1-1 0,0 1 1,1 0-1,-1 0 0,0 0 0,0 0 1,0-1-1,0 1 0,0 1 1,0-1-1,0 0 0,0 0 0,0 0 1,-2 0-1,2 0-84,-1 1 0,1-1 0,-1 1 1,0 0-1,1 0 0,-1 0 0,0 0 0,1 0 0,-1 0 0,1 0 1,-1 0-1,0 1 0,1-1 0,-1 0 0,1 1 0,-3 1 0,-8 2-124,1 1 0,-1 1 0,1 0 0,0 1 0,1 0 0,-15 13-1,17-13-82,4-4-70,1 0 0,-1 0 1,1 0-1,-5 7 1,7-8 7,0-1 0,0 1 0,1-1-1,-1 1 1,0 0 0,1-1 0,0 1 0,-1 0 0,1-1 0,0 1 0,0 0 0,-1 0 0,2-1 0,-1 1 0,0 0-1,1 2 1,-1-1 6,1 0 0,0 0 0,1 0 0,-1 0 0,1 0 0,-1 0-1,1-1 1,0 1 0,0-1 0,0 1 0,0-1 0,0 0 0,1 1-1,2 0 1,6 6-6,23 12-1,-21-14-7,53 29 5,21 12 47,-61-32 25,27 18 533,-48-30-270,1 0 0,-1 1 1,0 0-1,0 0 0,0 0 1,5 8-1,-10-12-232,1-1 0,-1 1-1,1 0 1,-1 0 0,0 0 0,1 0 0,-1 0 0,0-1-1,0 1 1,1 0 0,-1 0 0,0 0 0,0 0-1,0 0 1,0 0 0,0 0 0,-1 0 0,1 0 0,0-1-1,0 1 1,-1 0 0,1 0 0,0 0 0,-1 0-1,1 0 1,-1-1 0,1 1 0,-1 0 0,1 0 0,-1-1-1,1 1 1,-1 0 0,0-1 0,0 1 0,-4 3 21,1-1 1,0-1-1,-1 1 1,-8 3-1,-69 26 29,-17 7-1421,61-19-2362,80-24-8196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8:11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 14 11776,'-6'-8'3238,"5"8"-2879,0-1 1,0 0 0,0 1 0,0-1-1,0 1 1,0 0 0,0-1 0,0 1 0,0 0-1,0-1 1,0 1 0,0 0 0,0 0-1,-1 0 1,-1 0-115,0 0 0,1 1 0,-1 0 0,0-1 0,1 1 0,-1 0 0,1 0 0,-1 0 0,-2 2 0,-2 1-215,1 0 0,0 1 0,0 0 1,0 0-1,0 0 0,-5 8 0,4-2 0,0 0-1,0 0 1,1 1-1,1-1 1,0 2-1,-6 23 0,5-13-23,2 1 0,-3 43 0,6-55-8,1-1-1,1 1 1,0-1 0,0 1-1,1-1 1,1 1-1,0-1 1,0 0-1,10 20 1,-9-24-3,-1-1 0,1 0 0,0 0-1,1-1 1,-1 0 0,1 1 0,0-1 0,1-1 0,-1 1-1,1-1 1,0 0 0,0 0 0,0-1 0,0 1-1,1-2 1,-1 1 0,9 2 0,13 2-289,0-2 0,1-1 1,29 1-1,87-6-7373,-113-1 3315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8:12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285 1 10752,'-16'11'1997,"0"1"0,1 1 0,-15 15 0,19-16-1725,1 0-1,0 1 0,1 0 1,1 0-1,0 1 1,0 0-1,-7 22 0,-46 185-66,37-124-618,7-22-741,-6 17-4513,19-79 1801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8:12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10112,'0'2'4728,"3"8"-3110,-1-3-831,0-1 0,0 1 0,1-1 0,0 0 0,0 0 0,6 9 0,1 2-202,0 0-1,11 31 1,5 9-61,-12-32-434,1-1 0,2 0 0,0-1 0,1-1 0,1 0 0,23 19 0,11 3-445,79 53 0,-28-24-5389,-77-54 507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04.6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4 8448,'-9'-4'7305,"4"11"-6040,4-5-1136,1 0 1,-1 0-1,0 1 0,0-1 0,1 0 0,-1 0 0,1 0 1,0 0-1,0 1 0,0-1 0,0 0 0,0 0 1,0 0-1,0 1 0,1-1 0,-1 0 0,2 3 1,-1-2-48,1-1 1,-1 1 0,1 0 0,0-1 0,0 1 0,0-1 0,0 1 0,0-1 0,1 0 0,-1 0 0,3 2 0,4 1 21,1 0 0,-1 0 0,1 0-1,0-1 1,0-1 0,15 4 0,44 6 690,79 4-1,32 5 287,-177-22-1098,12 3-149,0 0 1,25 0-1,-39-3-165,0 0 0,0 0 0,0 0-1,0 0 1,0 0 0,0 1 0,0-1 0,0 1-1,0-1 1,0 1 0,0-1 0,0 1 0,0-1-1,0 1 1,0 0 0,0-1 0,0 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43.0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 11136,'-1'8'7630,"11"-4"-6445,2 2-703,0 1-1,-1 0 1,0 0-1,0 1 1,-1 0-1,17 18 1,54 76-236,-42-52-166,55 56-1,85 63-802,-56-60-2810,-120-106 3590,14 9-3037,-17-12 2868,0 0 0,1 1 0,-1-1 1,0 0-1,1 0 0,-1 0 0,0 0 0,0 0 1,1 0-1,-1 0 0,0 0 0,1 0 0,-1 0 1,0 0-1,1-1 0,-1 1 0,0 0 0,0 0 1,1 0-1,-1 0 0,0 0 0,1-1-111,3-10-2586,-3-11-919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04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27 107 10496,'-27'21'9946,"42"-23"-9445,-1 1 0,0-2 0,-1 0-1,15-5 1,-5 1-258,96-20 423,20-6-799,-102 24-389,52-7 1,35 4-5368,-98 9 3744,16-1-2452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06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394 0 6656,'3'9'11311,"-9"-8"-10868,-1 0-1,1 0 0,0 0 1,0 0-1,-1 1 1,-10 5-1,-37 20 212,36-17-383,-8 3-143,1 2 0,0 1 0,-28 23 0,9-5-101,33-27-50,-1 2 1,2-1 0,-1 2 0,1-1-1,-16 21 1,23-26-4,1-1 0,0 1-1,0 0 1,1 0 0,-1-1 0,1 1 0,0 0 0,-1 6-1,1-9 23,1 0 0,0 0 0,0 0 0,0 0 0,0 0 0,0 0 0,1 0 0,-1 0 0,0 0 0,0 0-1,1 0 1,-1 0 0,0 0 0,1 0 0,-1 0 0,1 0 0,0 0 0,-1 0 0,1 0 0,0 0 0,-1-1 0,1 1-1,0 0 1,0-1 0,0 1 0,-1 0 0,1-1 0,0 1 0,0-1 0,0 1 0,0-1 0,0 0 0,0 1-1,1-1 1,27 8-4,56 8 0,76 7 94,-152-22 126,-1 1-1,1-1 1,0 1 0,-1 1 0,0 0 0,0 0 0,0 0 0,0 1-1,11 7 1,-16-9-120,0 0 0,0 0 0,-1 1 0,1-1 0,-1 1 0,1-1-1,-1 1 1,0 0 0,0 0 0,0 0 0,0 0 0,-1 0 0,0 0 0,1 0 0,-1 1 0,0-1-1,0 1 1,-1-1 0,1 0 0,-1 1 0,1-1 0,-1 1 0,0-1 0,-1 7 0,-1-3-81,0-1 0,1 0 0,-2 0 0,1 0 0,-1 0 1,0-1-1,0 1 0,-1-1 0,-4 7 0,-5 4 23,-21 18-1,33-33-30,-21 20-80,-1-1-1,-2-2 1,0 0 0,0-2-1,-47 23 1,66-37-286,1 1 0,-1-1 1,-9 3-1,14-5 213,0 0 0,0 0 0,0 1 1,0-1-1,0 0 0,0 0 0,0 0 0,0 0 0,0 0 0,0 0 0,0 0 1,0 0-1,0-1 0,0 1 0,0 0 0,0-1 0,0 1 0,0 0 0,0-1 1,0 1-1,1-1 0,-1 0 0,0 1 0,0-1 0,0 1 0,1-1 0,-1 0 1,-1-1-1,2 1 15,0 1 0,0-1-1,0 1 1,-1-1 0,1 0 0,0 1 0,0-1 0,0 0 0,0 1 0,0-1 0,0 0 0,0 1 0,0-1 0,0 1 0,0-1-1,0 0 1,1 1 0,-1-1 0,0 1 0,0-1 0,1 0 0,-1 1 0,0-1 0,1 1 0,-1-1 0,0 1 0,1-1 0,-1 1-1,1-1 1,0 0 0,3-3-941,5-12-3457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06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36 199 7552,'-25'40'4602,"23"-37"-4079,1 0-1,-1 0 0,1 0 1,0 1-1,0-1 0,-1 6 0,2-9-469,0 1 0,0 0 0,0-1 0,0 1 0,0-1 0,0 1 0,0 0 0,0-1 0,0 1-1,0-1 1,0 1 0,0 0 0,0-1 0,1 1 0,-1-1 0,0 1 0,0-1 0,1 1 0,-1-1-1,0 1 1,1-1 0,-1 1 0,1-1 0,-1 1 0,1-1 0,-1 0 0,1 1 0,-1-1 0,1 0 0,-1 1-1,1-1 1,-1 0 0,1 0 0,-1 1 0,1-1 0,0 0 0,-1 0 0,1 0 0,-1 0 0,1 0-1,0 0 1,-1 0 0,2 0 0,4-1 311,0 0 0,1-1 0,-1 0 0,0 0 1,7-3-1,1-1 54,2 0-88,-1 0 1,0-2-1,0 0 0,-1 0 1,18-14-1,-3-2 391,31-32 0,-57 53-647,0 0 0,0-1 0,0 1 1,-1-1-1,1 1 0,2-6 1,-5 7-64,1 1 1,0-1 0,-1 1 0,1-1 0,-1 0-1,0 1 1,0-1 0,1 1 0,-1-1 0,0 0-1,0 1 1,-1-1 0,1 0 0,0 1 0,0-1 0,-1 0-1,1 1 1,-1-1 0,0 1 0,-1-3 0,-1-1-4,-1 0 1,0 0-1,0 1 1,-1-1 0,0 1-1,0 0 1,0 1-1,0-1 1,0 1 0,0 0-1,-1 0 1,-9-3 0,11 4-15,-1 1-1,1 0 1,-1 0 0,0 0 0,1 0 0,-1 1 0,0 0 0,0 0 0,1 0 0,-1 0 0,0 1 0,-5 1 0,2 0 13,0 1 0,-1 1 0,1-1-1,1 1 1,-13 8 0,15-8-10,-1 0 0,1 1-1,0 0 1,0 0 0,0 0-1,1 0 1,0 1 0,0-1-1,0 1 1,1 1 0,-5 11 0,1 1 16,1 0 0,-6 36 0,8-33-31,1 1 0,0 34 0,3-45 5,1 1 0,0-1 0,1 0-1,1 0 1,7 23 0,-8-31 42,0 0 0,0 0 0,0 0 1,0 0-1,0-1 0,1 1 0,0-1 0,0 0 0,0 0 0,0 0 1,0 0-1,0 0 0,1-1 0,3 3 0,0-2 31,0 1-1,1-1 1,-1-1 0,0 1-1,1-1 1,-1-1-1,11 2 1,1-2 37,0 0-1,0-2 1,0 0-1,0-1 1,31-7-1,-23 1-350,1-1 0,-1-1 0,35-19 0,71-50-8943,-127 74 7443,1 1 1,-1 1-1,1-1 0,1 1 1,7-2-1,8-3-1894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08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265 111 6784,'0'0'2282,"0"-2"-1306,0-2-361,-1 0 0,1 1 0,-1-1 0,0 0-1,0 1 1,-3-7 0,2 5-363,0 0 1,-1 0 0,0 0-1,0 0 1,0 0-1,-1 1 1,1-1 0,-1 1-1,0 0 1,0 0-1,-1 0 1,1 1 0,-6-4-1,7 6-174,-1-1 0,1 1 0,0-1 0,0 1-1,-1 0 1,1 0 0,-1 0 0,1 1 0,-1-1 0,1 1 0,-1 0 0,1 0-1,-1 0 1,1 0 0,-1 1 0,0-1 0,1 1 0,0 0 0,-1 0-1,1 0 1,0 1 0,-1-1 0,1 1 0,0 0 0,0-1 0,0 1-1,0 1 1,1-1 0,-5 5 0,-3 3-31,0 1 0,1 0 0,0 1 0,1 0 0,0 1 0,1 0 0,1 0 0,0 0 0,0 1 0,2-1 0,-1 2 0,2-1 0,0 0 0,1 0 0,-1 19 0,3-25 17,0 0 0,1 0 0,0 0 0,1-1-1,0 1 1,0 0 0,0-1 0,1 1 0,5 8 0,-6-11-9,1 0-1,0-1 1,1 1-1,-1 0 1,1-1-1,0 0 1,0 0-1,1 0 1,-1-1-1,1 1 1,0-1 0,0 0-1,7 3 1,-3-3 30,0 0 0,0 0 0,0-1 0,0-1 1,0 0-1,1 0 0,-1 0 0,0-1 0,1-1 1,-1 0-1,0 0 0,16-4 0,8-5-30,0-1 0,33-15 1,-56 22-119,19-8-1396,37-9 0,-1 6-5953,-46 11 3215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08.7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 0 10240,'-2'89'11082,"0"-52"-11525,-9 33 572,-38 128 0,16-73-2008,6-38-4062,22-65 1936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09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9728,'-3'7'4432,"3"-7"-4352,3 9 1165,1 1-545,-1-1-1,1 1 1,0-1-1,1 0 1,0 0-1,1-1 1,-1 0-1,11 12 1,91 76 126,53 52-1720,-146-134 583,-4-4-104,0-1 0,0-1 0,1 0 0,14 9 0,-19-14-71,0 0-1,1 0 1,-1 0 0,1-1-1,-1 0 1,1 0 0,0-1-1,-1 0 1,14 1 0,12-2-3770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09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333 1592 10240,'-3'7'5000,"9"-11"-2484,9-11-923,-6 1-1117,0-1-1,-2-1 1,12-28 0,-10 23-123,0-1-27,47-129 1491,-51 129-1692,0 1-1,-1-1 1,-1 0-1,-2 0 1,-1-38-1,-38-221-273,-11 60-528,38 178 494,-1 2-1,-3 0 1,-1 0 0,-2 1 0,-38-62 0,16 41 331,-3 2-1,-93-99 1,127 147-75,6 8-49,-1-1 1,1 1-1,-1 0 1,1 0 0,-1 0-1,-7-4 1,2 4 4,9 3-29,0 0 0,-1 0 1,1 0-1,0 0 0,0 0 0,0 0 1,0 1-1,-1-1 0,1 0 0,0 0 1,0 0-1,0 0 0,0 0 0,0 0 1,0 1-1,0-1 0,0 0 0,-1 0 1,1 0-1,0 0 0,0 0 0,0 1 1,0-1-1,0 0 0,0 0 0,0 0 1,0 0-1,0 1 0,0-1 0,0 0 1,0 0-1,0 0 0,0 0 0,0 1 1,0-1-1,1 6 14,1 0-1,0 0 1,0-1 0,3 8 0,57 130 215,-48-113-174,126 289 258,-128-293-296,163 327 233,90 68-992,-250-399 62,23 24 0,-34-42 488,6 7-610,-7-13 163,-2-5-298,-1 6 809,0 0 0,0 0 1,0 0-1,0 0 0,0 0 1,0 0-1,-1 0 0,1 0 1,0 0-1,-1 0 0,1 0 1,-1 0-1,1 0 0,-1 0 1,1 1-1,-2-2 0,-26-29-2768,1-2-1482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09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1 194 9728,'22'17'4384,"10"-46"-3168,-28 26 31,14-9-255,-4 5 64,11-17-416,-2 4-64,22-13-320,-5 11-160,35-2-64,-12 3-480,12 13-160,-12 1-832,0 11-255,-10-1-705,5 5-160,-13 1-1152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10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21 9344,'-2'-2'440,"0"0"0,-1 0 0,1 1 1,0-1-1,0 0 0,-1 1 0,1 0 1,-1-1-1,1 1 0,-1 0 0,0 0 1,1 1-1,-1-1 0,0 0 1,0 1-1,1 0 0,-1 0 0,0 0 1,-4 0-1,2 1-159,1 1 0,-1-1 0,1 1 1,-1 0-1,1 1 0,0-1 0,0 1 1,0 0-1,0-1 0,0 2 0,1-1 0,-1 0 1,1 1-1,0 0 0,0 0 0,-4 6 1,2 0-137,0 0 0,0-1 1,1 2-1,0-1 1,-4 19-1,0 8 61,3 0-1,1 0 1,1 49 0,3-59-194,2-1 0,1 1 0,2-1 0,0 0 1,12 35-1,-14-54 14,-1 0 0,2 0 0,-1 0 0,1 0 0,0-1 0,0 1 0,0-1 1,9 8-1,-11-11 1,1-1 0,0 0 0,-1 1 0,1-1 0,0 0 0,1 0 0,-1 0 0,0-1 0,0 1 0,1-1 0,-1 0 0,1 0 0,-1 0 0,1 0 0,0-1 1,-1 1-1,1-1 0,0 0 0,-1 0 0,1 0 0,0-1 0,-1 1 0,1-1 0,0 0 0,-1 0 0,4-2 0,2 0 11,-1-2 0,0 1 0,0-1-1,0 0 1,-1-1 0,0 0 0,0 0 0,0 0 0,-1-1-1,10-14 1,-12 15-30,0 0 1,-1 0-1,0 0 0,0-1 0,-1 1 0,0-1 0,0 0 1,0 1-1,0-10 0,0 7 1,0-8 12,0 0 0,-1 0 0,-1 0 0,0-1 0,-2 1 0,-3-20 0,1 9-8,-3-19 16,-16-57 1,19 96-100,2 7 44,3 3 15,7 21 7,2-1 0,0 0 0,2-1 0,0 0 0,25 30 0,-14-23 2,1-1 0,1-1 0,36 28 0,-56-50 23,0 0 0,0-1 0,0 1 0,0-1 1,1 0-1,0 0 0,6 2 0,-10-5-10,0 0 0,0 1 0,0-1 0,0 0 0,0 0-1,-1 0 1,1 0 0,0 0 0,0 0 0,0 0 0,0-1 0,0 1 0,0-1 0,0 1 0,-1-1 0,1 0-1,0 0 1,-1 0 0,1 0 0,0 0 0,-1 0 0,1 0 0,-1-1 0,1 1 0,-1 0 0,0-1 0,2-2 0,3-7 17,0 0 0,-1 0 0,0 0 0,-1 0 1,0-1-1,3-22 0,2-1-39,22-71-138,-31 103 148,1 1-1,0 0 1,0 0 0,0 1-1,0-1 1,0 0 0,0 0 0,0 0-1,1 1 1,1-3 0,-2 3 3,0 1 1,0-1-1,0 1 0,0 0 1,0-1-1,0 1 0,0 0 1,-1-1-1,1 1 0,0 0 1,0 0-1,0 0 0,0 0 1,0 0-1,0 0 0,0 0 1,0 0-1,0 0 0,0 1 1,0-1-1,0 0 0,0 0 1,0 1-1,0-1 0,0 1 1,-1-1-1,1 1 0,0-1 1,0 1-1,0 0 1,61 56 151,-43-39-175,25 24-2291,95 70 0,-131-106 1428,0-1 1,1 0-1,0 0 0,13 4 1,-19-8 501,1 0 0,0 0 0,-1 0 0,1-1 1,-1 0-1,1 0 0,0 0 0,-1 0 0,1 0 0,0-1 1,-1 1-1,1-1 0,-1 0 0,1 0 0,3-2 0,15-10-2434,-4 0-314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10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0 8064,'-4'3'14123,"-10"11"-14012,8-4 109,0 2 0,0-1 1,1 0-1,1 1 0,0 0 0,-3 14 0,-10 74-180,16-93-10,-22 187-2750,22-134-4768,1-47 3195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43.3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10880,'72'43'5227,"-30"-18"-3868,-22-13-461,-1 1 1,0 0-1,-1 1 0,-1 2 0,30 32 1,55 90 715,-71-93-1338,23 30 162,38 57 380,-76-107-632,-2 1 0,-1 1 0,15 41 0,-17-30-204,-2 0 1,-1 1-1,-2-1 0,-2 1 1,-1 1-1,-3-1 0,0 0 1,-3 1-1,-1-1 0,-2-1 1,-2 1-1,-19 58 1,-44 116-6805,69-207 5923,0-1 0,0 1-1,1 0 1,0 0 0,0-1 0,1 1-1,0 10 1,3 5-3506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11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11392,'-11'6'3674,"11"-5"-3493,0-1 0,0 1 0,-1-1 0,1 1 0,0 0 0,0-1 0,0 1 0,0-1 0,0 1 0,0-1 0,0 1 0,0-1 0,0 1-1,0-1 1,1 1 0,-1-1 0,0 1 0,0-1 0,0 1 0,1-1 0,-1 1 0,0-1 0,2 2 543,-1-1-543,52 37 4659,-31-23-4474,22 18 1,-21-12-201,44 36 164,155 87-436,-62-61-5276,-90-56-1140,-41-19 1898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12.9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12 8960,'-6'3'8630,"17"11"-7042,-8-12-1422,1 1 1,0-1-1,0 1 1,0-1-1,0 0 0,1-1 1,-1 1-1,8 1 0,35 3 429,-40-5-522,32 1 255,1-1 0,0-2 0,0-1 0,-1-3 0,56-12 0,-61 9-414,59-13-748,-76 19-1983,28-1 0,-27 3-2100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13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416 302 7552,'0'-1'310,"-1"0"1,1 0-1,0 0 0,0-1 1,0 1-1,-1 0 0,1 0 1,-1 0-1,1 0 0,-1-1 1,1 1-1,-1 0 1,0 0-1,1 0 0,-1 0 1,0 0-1,0 1 0,-1-3 1,-11-12 2282,2-6-1469,-66-104 2697,68 112-3523,-1 1 0,-1 0 0,1 0-1,-2 1 1,0 1 0,0-1 0,-16-8 0,24 16-273,0 1 0,0 0 0,0 0 0,0 0 0,0 0 0,0 1 0,0 0 0,-1 0 0,1 0 0,0 0 0,-1 1 0,1-1 0,-1 1 0,1 0 0,-1 1 0,1-1 0,0 1 0,-1 0 0,1 0 0,0 0 0,-1 0 0,1 1 1,0 0-1,0 0 0,-5 3 0,2 1-36,1 0 0,-1 0 0,1 1 0,0 0 0,1 0 0,-1 0 1,1 1-1,1 0 0,0 0 0,0 0 0,0 1 0,1-1 0,-3 12 1,3-7-9,0 0 0,1 1 1,0-1-1,1 1 0,1 0 1,0-1-1,1 1 0,2 15 1,-1-21 76,1 0 0,-1 0 0,1-1 0,1 1 1,0-1-1,0 0 0,0 0 0,1 0 0,0-1 1,0 1-1,0-1 0,1 0 0,0-1 0,0 0 1,1 0-1,11 7 0,-10-6 30,1-1 0,0-1-1,1 0 1,-1 0 0,0 0 0,1-1 0,0-1-1,0 0 1,0 0 0,0-1 0,0 0 0,0-1-1,12-1 1,-16 0-11,0 0 0,0-1 1,0 0-1,0 0 0,0-1 0,-1 0 0,1 0 0,-1 0 0,0 0 1,0-1-1,0 0 0,0 0 0,7-9 0,4-6 229,0-1 1,13-22-1,-21 29-81,-1 2-14,1 0 76,-4 12-228,0 7-88,-2 2 29,1-1 0,-1 1 0,0 0 0,-1 10 0,3 13 0,21 197 0,13 42 0,8-8-16,-27-169-105,0 3-1321,-3-35-2493,-15-61 3406,0 1 0,0 0 0,0 0 0,0-1 0,1 1 0,-1-1 1,1 1-1,2 3 0,-3-6 362,-1 1 1,1-1-1,-1 0 0,1 1 1,-1-1-1,1 0 0,-1 1 1,1-1-1,-1 0 1,1 0-1,0 1 0,-1-1 1,1 0-1,-1 0 0,1 0 1,0 0-1,-1 0 1,1 0-1,0 0 0,-1 0 1,1 0-1,0 0 0,-1 0 1,1-1-1,-1 1 1,1 0-1,-1 0 0,1-1 1,0 1-1,-1 0 0,1-1 1,-1 1-1,1 0 0,-1-1 1,1 1-1,-1-1 1,0 1-1,1-1 0,9-9-3859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14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0 9728,'2'6'10029,"-3"7"-7370,-4 11-2201,-9 52 871,5-26-951,-16 153-193,16-105-2040,4-29-2292,5-23-1351,0-44 5240,0 17-3886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14.4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0 10496,'-21'0'3429,"20"0"-3273,1 0 0,0 0 0,-1 0 0,-4 4 2185,4-3-2185,1-1 0,0 0 0,0 1 0,0-1 0,-1 1 0,1-1 0,0 0 0,0 1 0,0-1 0,0 1 1,0-1-1,0 1 0,0-1 0,0 1 0,0-1 0,0 0 0,0 1 0,0-1 0,0 1 0,0-1 0,0 1 0,0-1 0,1 1 0,-1-1 0,0 0 0,1 1 0,3 2 265,0 0 0,0 0-1,0-1 1,6 3-1,-5-3-275,1 1 0,-1 0 0,10 7 0,1 4 74,-1 1-1,0 0 1,-1 1 0,0 1 0,11 19-1,53 99-408,-16-26-1492,-48-85 835,-10-16 168,1 0 1,0 0 0,0 0-1,1 0 1,12 12 0,-17-19 531,-1-1 1,1 1-1,-1-1 1,1 0 0,-1 1-1,1-1 1,-1 0-1,1 1 1,0-1-1,-1 0 1,1 0-1,0 1 1,-1-1 0,1 0-1,0 0 1,-1 0-1,1 0 1,0 0-1,-1 0 1,1 0-1,0 0 1,-1 0 0,1-1-1,0 1 1,-1 0-1,1 0 1,-1 0-1,1-1 1,0 1-1,-1 0 1,1-1-1,-1 1 1,1-1 0,-1 1-1,1-1 1,0 0-1,8-25-4039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14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56 11520,'2'-21'4995,"-1"17"-4027,0-1 0,-1 0 1,1 1-1,-1-1 0,-1-6 1,1 13-859,0 0 0,0 0 0,0 0 0,-1 0 1,1 0-1,-1 0 0,0 0 0,0 3 0,-4 9 19,-3 24 43,2-17-267,1 0 0,2 1 0,-2 23 0,5-42 56,1 0 1,-1 0 0,0-1 0,1 1 0,0 0 0,-1-1 0,1 1-1,0 0 1,1-1 0,-1 1 0,0-1 0,1 1 0,-1-1 0,1 0-1,0 0 1,0 0 0,0 0 0,0 0 0,0 0 0,0 0 0,0-1-1,1 1 1,-1-1 0,0 1 0,1-1 0,3 1 0,6 3 28,1-1 0,1 0-1,-1-1 1,16 1 0,-7 0-3,173 43 865,-170-39-141,0 1 1,-1 1-1,0 1 0,0 1 1,34 25-1,-54-34-556,-1 0-1,1 0 0,-1 0 1,0 1-1,0-1 1,0 1-1,-1 0 0,5 7 1,-6-8-138,0-1-1,0 0 1,-1 0-1,1 1 1,0-1 0,-1 0-1,0 1 1,1-1 0,-1 1-1,0-1 1,0 1 0,0-1-1,0 0 1,-1 1 0,1-1-1,-1 1 1,1-1 0,-1 0-1,-1 3 1,-2 1-142,0 0 0,0-1 0,0 0-1,-1 1 1,1-2 0,-1 1 0,0-1 0,-1 1 0,1-1 0,-1-1 0,0 1 0,-11 4 0,2-2-829,1 0 0,-1-1 1,0-1-1,-26 4 0,31-7-434,0 0 0,0-1-1,0 0 1,-1-1-1,-18-3 1,10 0-3081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15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 12928,'6'-1'8522,"5"-3"-8091,1 0 1,0 0-1,1 2 0,-1-1 1,0 2-1,1-1 0,12 2 1,12-3-288,12 1-314,84 6 1,22 1-6292,-125-8 3496,-3-1-1627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16.0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219 29 8448,'0'-1'570,"4"-13"2684,-4 13-3158,1 1 0,-1 0-1,0 0 1,0-1 0,0 1 0,0 0-1,0 0 1,0-1 0,-3-4 2297,3 5-2297,0 0 0,0 0-1,-1-1 1,1 1 0,0 0 0,0 0-1,-1 0 1,1 0 0,-16-2 2547,14 1-2526,-1 1 1,1-1 0,0 1 0,0 0 0,-1-1 0,1 1 0,0 0 0,-1 1 0,1-1 0,0 0 0,-4 2 0,1-1-36,1 1-1,-1 1 1,0-1 0,1 1-1,0 0 1,-1 0-1,1 0 1,0 1-1,1-1 1,-1 1-1,1 0 1,-1 0-1,-4 9 1,-1 2 31,1 1 1,-9 27-1,13-34-69,-11 32 225,-20 86 0,28-93-87,1 1 0,2 1 1,1-1-1,2 0 0,1 1 0,8 52 0,-7-82-131,0 0-1,1 0 1,-1 0 0,2 0-1,-1-1 1,1 1 0,5 9-1,-6-12-7,0-1 0,1 1-1,-1 0 1,1-1 0,-1 1-1,1-1 1,0 0 0,0 0-1,0 0 1,0 0 0,1 0-1,-1-1 1,0 0 0,1 1-1,4 0 1,5 0 114,0-1 1,0 0-1,24-1 1,43-7 215,-74 6-352,136-20-650,-51-2-4731,-80 20 3488,-1-2 0,14-6 0,-5 2-2501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16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92 10368,'15'-48'4906,"-15"47"-5105,7-20 2625,-7 20-2291,0 0-1,0 1 0,1-1 1,-1 0-1,0 1 0,0-1 1,0 0-1,0 1 0,0-1 0,0 0 1,0 0-1,-1 1 0,1-1 1,0 0-1,0 1 0,0-1 1,-1 0-1,1 1 0,0-1 0,-1 1 1,1-1-1,0 0 0,-1 1 1,1-1-1,-1 1 0,1-1 1,-1 1-1,1-1 0,-1 1 0,1 0 1,-1-1-1,0 1 0,1 0 1,-2-1-1,-1 0-90,-1 1 1,1 0-1,0 0 1,0 1-1,-1-1 1,1 1-1,0-1 1,0 1-1,0 0 1,0 0-1,0 1 1,0-1-1,0 1 1,0-1-1,-4 4 1,1-1-44,0 1 1,0-1-1,0 2 0,0-1 1,-8 11-1,11-12-107,0 0 0,0 1 0,0 0 0,1-1 0,-1 1 0,1 0 0,0 0 0,1 1-1,-1-1 1,0 7 0,2-9 66,-1 0-1,1 0 1,1 0 0,-1-1-1,0 1 1,1 0-1,-1 0 1,1 0-1,0 0 1,0-1-1,0 1 1,1 0 0,-1-1-1,0 1 1,1-1-1,0 1 1,-1-1-1,1 0 1,0 0-1,5 4 1,4 3 35,1 0 0,0-1 0,26 12-1,44 15 29,-67-29-30,12 5 480,45 26 0,-62-31-53,0 1 0,0 0 0,-1 1 1,0 0-1,0 0 0,14 18 1,-21-23-362,0 0 0,0 0 0,-1 0 0,1 0 0,0 0 0,-1 0 1,0 1-1,0-1 0,0 0 0,0 1 0,0-1 0,-1 1 0,0-1 0,1 1 1,-1-1-1,0 1 0,-1-1 0,1 1 0,-1-1 0,1 0 0,-1 1 1,0-1-1,-1 0 0,1 1 0,0-1 0,-1 0 0,0 0 0,1 0 0,-1 0 1,-1 0-1,1-1 0,0 1 0,-6 4 0,-7 5-249,0 0 0,-1-1 0,0-1 0,-1-1 0,-1 0 0,-23 8-1,15-5-2474,-45 25 0,58-26 94,9-7 1080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16.8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158 87 9856,'4'-48'5797,"-4"46"-5493,0 0 1,-1 0-1,1 1 1,-1-1-1,0 0 1,0 0-1,0 0 1,0 1-1,0-1 1,0 0-1,0 1 1,0-1-1,-1 1 1,1-1-1,0 1 0,-1 0 1,1-1-1,-1 1 1,0 0-1,1 0 1,-4-1-1,4 2-198,-1-1 0,0 0 0,1 1 0,-1 0 0,0-1 0,0 1 0,1 0 0,-1 0 0,0 0 0,0 0 0,0 0 0,1 0-1,-1 1 1,0-1 0,0 1 0,1-1 0,-1 1 0,0 0 0,1-1 0,-1 1 0,1 0 0,-2 1 0,-2 2-6,1-1 1,0 1 0,0 0-1,1 0 1,-6 8-1,5-7-56,0 1 0,0 0 0,1 0 0,0 1 0,1-1 0,-1 0 1,-2 12-1,1-4 3,-5 19-43,1-1 0,-6 56 1,13-66-21,0 0 1,1 0 0,1-1-1,8 43 1,-8-58 19,1-1 0,-1 0-1,1 0 1,0 0 0,1 0 0,-1 0-1,1 0 1,0 0 0,0-1 0,0 0-1,1 1 1,5 4 0,-3-4 15,0-1 1,0 1-1,1-1 0,0 0 1,0 0-1,0-1 1,13 5-1,3-3-66,-1 0 0,1-1 0,0-2-1,46 1 1,56-11-2831,-42-2-3811,-55 5 1761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47.2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231 59 5888,'-5'-45'5178,"5"44"-5058,0 1 0,0-1 0,0 1 0,0-1-1,0 1 1,0-1 0,-1 1 0,1-1-1,0 1 1,0-1 0,0 1 0,-1-1 0,1 1-1,0-1 1,-1 1 0,1 0 0,0-1 0,-1 1-1,1-1 1,-1 1 0,1 0 0,0-1 0,-1 1-1,1 0 1,-1 0 0,1-1 0,-1 1 0,1 0-1,-1 0 1,1 0 0,-1 0 0,-1-1 11,1 1 0,0 0 0,0 0 0,0 0 0,0 0 0,0 0 1,-1 0-1,1 0 0,0 1 0,0-1 0,0 0 0,0 1 0,-2 0 0,0 1 11,-1 1 0,1 0 0,-1 0-1,1 0 1,0 0 0,0 0-1,1 1 1,-1-1 0,1 1-1,-3 5 1,-5 6 198,-7 14 9,1 0-1,1 1 1,2 0 0,0 1-1,3 1 1,0 0 0,-5 37-1,-1 18-87,3-1 0,-1 147 0,14-185-156,3-1 1,1 1-1,3 0 0,2-1 1,2 0-1,25 67 0,-18-74-4,2-1-1,2-1 1,1 0-1,2-2 1,58 64-1,9-10 135,-60-66-753,-31-24 256,0 1 1,0-1-1,0 0 0,-1 1 0,1-1 0,0 0 0,0 0 0,0 0 0,0 0 1,0 0-1,0 0 0,0 0 0,0 0 0,0 0 0,0 0 0,0 0 1,0-1-1,0 1 0,0 0 0,0-1 0,0 1 0,-1-1 0,1 1 0,0-1 1,1 0-1,7-3-2785,10-3-1369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17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0 10368,'3'6'9732,"-11"13"-7598,-7 12-1858,2 1-1,-13 50 1,-23 139-628,35-157-1153,-2 12-2569,12-60 2786,1 6-3717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17.5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11136,'0'6'8840,"4"2"-5898,9 10-3339,-10-14 1177,24 36 195,31 61 1,21 32-847,-31-71-2020,92 90 0,-128-140 187,0-1-1,22 17 0,-10-11-3164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19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175 113 6656,'1'-3'526,"0"0"1,-1 1-1,1-1 0,-1 0 1,1 0-1,-1 0 1,0 1-1,-1-1 1,1 0-1,0 0 0,-2-4 1,-11-31 3159,7 24-3215,6 13-377,0-1 1,-1 1-1,1 0 0,-1-1 1,0 1-1,1 0 0,-1 0 1,0-1-1,0 1 0,0 0 1,0 0-1,0 0 0,0 0 1,0 0-1,0 0 0,0 1 1,0-1-1,-2-1 0,1 2-52,1 0-1,0 0 1,0-1 0,0 1-1,0 0 1,-1 0 0,1 1-1,0-1 1,0 0-1,0 0 1,0 0 0,0 1-1,0-1 1,-1 0-1,1 1 1,0-1 0,-1 2-1,-3 1-16,0 1 0,1 0 0,0-1-1,0 2 1,0-1 0,-6 9 0,0 1 32,1 2 1,0-1 0,1 1 0,1 1-1,1-1 1,0 1 0,1 0-1,-4 25 1,4 1 146,1 1 0,1 47-1,3-81-120,0 1-1,1-1 1,0 1-1,0-1 1,1 1-1,1-1 1,-1 0-1,2 0 1,-1 0-1,2 0 1,-1-1-1,1 1 1,1-1-1,9 13 1,-13-19-32,1-1 0,-1 0 1,0 0-1,1 1 1,-1-1-1,1-1 0,0 1 1,-1 0-1,1-1 1,0 1-1,0-1 0,0 0 1,0 0-1,0 0 1,0 0-1,7 0 0,1 0 58,0-1-1,-1-1 1,17-2 0,-15 2-52,26-5-280,-1-2 0,1-2 0,-2-1 0,37-17 0,-30 12-2246,2-8-4480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19.9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 68 8448,'0'-5'950,"-1"-13"789,1 18-1598,0-1 0,0 1 0,-1-1 0,1 1 0,0-1 0,0 1 0,-1-1 0,1 1 0,0 0 0,-1-1 0,1 1 1,0 0-1,-1-1 0,1 1 0,-1 0 0,1-1 0,0 1 0,-1 0 0,1 0 0,-1-1 0,1 1 0,-1 0 0,1 0 0,-1 0 0,1 0 0,-1 0 0,1-1 0,-1 1 0,1 0 0,-2 0 0,0 1-3,0-1-1,-1 0 1,1 1 0,0-1 0,-1 1 0,1 0 0,0 0-1,-1 0 1,1 0 0,0 0 0,0 1 0,0-1-1,0 0 1,0 1 0,0 0 0,1-1 0,-1 1-1,0 0 1,1 0 0,0 0 0,-1 0 0,1 0 0,0 0-1,0 0 1,0 1 0,-1 2 0,-2 7-98,0 0 0,1 0 1,-2 21-1,4-29 51,-2 13-59,1 1 0,1-1 0,1 0 0,0 1 0,1-1 0,1 1 0,1-1 0,0 0 0,12 33 0,-13-46 10,0 0 0,0 0-1,0-1 1,0 1 0,1-1 0,0 1-1,0-1 1,0 0 0,0 0 0,0 0-1,0 0 1,1-1 0,0 1 0,5 2-1,-4-3 42,1 0 0,0 0-1,-1 0 1,1-1 0,0 1 0,0-1-1,0-1 1,0 1 0,0-1-1,7-1 1,10-1 190,-1-2 1,1 0-1,-1-1 1,0-2-1,0 0 1,-1-1-1,0-2 1,-1 0-1,0-1 0,27-19 1,-37 22-88,-1 0 0,0 0 0,0-1 0,-1-1 0,-1 1 0,1-1 0,9-18 0,-15 25-143,0 0 0,-1 0 0,1 0-1,-1 0 1,0 0 0,0 0 0,0 0 0,0-1 0,-1 1 0,1 0-1,-1-1 1,0 1 0,1 0 0,-2 0 0,1-1 0,0 1 0,-2-5 0,1 3-25,-1 0 1,0 1-1,-1-1 0,1 1 1,-1-1-1,1 1 1,-1 0-1,-1 0 1,1 0-1,-5-4 1,-6-3-104,0 0-1,0 1 1,-1 1 0,0 0 0,-17-7 0,5 4-740,-36-12 1,50 21-49,0-1-1,0 1 1,0 1-1,-26-1 1,38 3 626,-1 0-1,1 0 1,-1 0 0,1 0 0,0 1-1,-1-1 1,1 0 0,-1 1-1,1-1 1,0 1 0,-1-1-1,1 1 1,0-1 0,-1 1-1,1 0 1,-2 1 0,3-1 67,-1 0 1,1-1 0,-1 1-1,1 0 1,0 0-1,0-1 1,-1 1-1,1 0 1,0 0 0,0 0-1,0-1 1,0 1-1,0 0 1,0 0-1,0 0 1,0-1 0,0 1-1,0 0 1,1 0-1,-1 0 1,0-1-1,1 1 1,-1 0 0,0 0-1,1-1 1,-1 1-1,1 0 1,0 0-1,8 12-3366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20.4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213 1235 10112,'7'-5'6801,"-6"4"-6539,2-12 2600,-1 4-1961,10-21 311,-7 20-1000,-1-1-1,0 0 0,-1 0 0,0 0 1,2-17-1,1-30-68,-3 0-1,-3 0 1,-10-87 0,-7 17-658,-50-184 0,48 256 373,-1 1 0,-55-103 0,68 145 139,2 4-19,1 1 0,-2 0 0,-8-12 0,14 19 19,-1 0 0,0 1 0,1-1-1,-1 0 1,0 1 0,0-1 0,1 0 0,-1 1 0,0-1 0,0 1 0,0 0-1,0-1 1,1 1 0,-3-1 0,3 1 1,0 0 0,-1 0 0,1 0 0,-1 0-1,1 0 1,0 1 0,-1-1 0,1 0 0,0 0 0,-1 0-1,1 0 1,0 0 0,-1 1 0,1-1 0,0 0 0,0 0-1,-1 1 1,1-1 0,0 0 0,0 0 0,-1 1 0,1-1-1,0 0 1,-1 1 0,0 2-5,0 0-1,0 0 1,0 1 0,1-1-1,-1 0 1,1 0-1,-1 5 1,1 25 29,1 0 1,10 60-1,22 68 59,-23-115-48,12 56 60,1 10-110,41 121 0,-50-190-51,27 66-481,-36-98 64,1-1-1,-1 0 0,2 0 1,-1-1-1,1 1 1,1-1-1,13 12 1,-17-16-168,-3-5 464,-1 1 0,1 0 1,-1-1-1,1 1 0,0-1 0,-1 1 0,1 0 1,0-1-1,-1 0 0,1 1 0,0-1 0,0 1 1,0-1-1,-1 0 0,1 0 0,0 1 0,0-1 1,1 0-1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20.7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8960,'-5'6'4092,"5"-6"-4056,12 3 817,1-1 0,-1 1 1,19-1-1,119-10 2779,43 0-3064,-169 8-544,109 3-608,-32 1-2025,1-6-5419,-75 1 4668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21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99 6784,'0'-1'158,"0"1"1,0-1-1,0 1 0,0-1 1,0 1-1,0 0 0,0-1 1,0 1-1,-1-1 1,1 1-1,0-1 0,0 1 1,0-1-1,-1 1 0,-1-3 1110,2 3-1110,-1-1 0,1 1 1,-1 0-1,1 0 0,0 0 1,-1-1-1,1 1 1,-1 0-1,1 0 0,-1 0 1,1 0-1,-1 0 0,1 0 1,-1 0-1,0 0 1,0 0-76,0-1 1,1 1 0,-1 0-1,0 0 1,1 0-1,-1 0 1,0-1 0,0 1-1,1 0 1,-1-1 0,0 1-1,1 0 1,-1-1 0,1 1-1,-1-1 1,0 1 0,1-1-1,-1 1 1,1-1 0,-1 1-1,1-1 1,0 0 0,-1 1-1,1-1 1,-1-1 0,0-4 298,-1 0 1,2 0 0,-1 0 0,1 0 0,-1 0 0,2-7 0,8-13 5459,-4 61-5378,-5 388 1040,0-239-8267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21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9216,'3'5'9387,"2"5"-8479,0 0 0,12 15 0,60 59 1652,-54-59-2221,2 0 0,0-2-1,2-1 1,0-1 0,1-1-1,1-1 1,56 25 0,128 43 23,-178-74-943,9 3-3718,-43-16 3828,1 1 0,-1-1 0,0 1-1,0 0 1,0-1 0,6 7-1885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25.4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69 8320,'-4'-2'10159,"14"-3"-7633,19-4-2086,58-6 871,-55 11-1049,135-12 879,-65 8-773,-75 9-336,-22-1-89,-1 1 0,0-1-1,1 0 1,-1 0 0,1 0-1,-1-1 1,0 1 0,1-1-1,-1 0 1,0 0 0,5-3-1,-3 1 1260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25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17 8832,'-23'-17'11775,"30"25"-11464,-1 0 0,0 0 0,-1 0 0,0 0 0,7 16 0,16 46-249,-27-67-27,31 107-101,-17-51-65,1-8-989,2-1 0,39 74 0,-53-118 425,0 1 0,0 0-1,0-1 1,1 0 0,6 6 0,3 4-3587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47.8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313 144 8320,'-3'-12'1026,"-4"-10"1874,-10-20-1,14 35-2248,0 0 0,-1 1-1,0 0 1,0-1 0,-1 1 0,1 1 0,-8-7-1,11 11-550,0 0 0,-1 0 0,1 0 0,-1 0 0,1 0 0,-1 0 0,1 0 0,-1 0 0,0 1 0,1-1 0,-1 1-1,0-1 1,1 1 0,-1 0 0,0 0 0,0 0 0,-3 0 0,2 0-22,0 1 0,-1 0 1,1 0-1,0 0 0,0 0 0,0 0 1,0 1-1,-5 3 0,-3 3-8,1 0-1,1 0 1,-16 18 0,25-26-62,-30 36-91,-44 70 1,66-94-47,6-9 34,0 1 0,0-1 0,1 1 0,-1-1 0,1 1 0,0 0 0,-1 5 0,1-8 69,1 0 1,0 0-1,0 0 1,0 0-1,0 0 0,0 0 1,0 1-1,0-1 1,0 0-1,0 0 1,1 0-1,-1 0 1,0 0-1,1 0 1,-1 0-1,1 0 1,-1 0-1,1 0 1,0 0-1,-1 0 1,1 0-1,0-1 1,-1 1-1,1 0 0,0 0 1,0-1-1,0 1 1,0 0-1,0-1 1,1 1-1,7 2 21,0-1-1,0 0 1,0-1-1,0 0 1,1 0-1,-1-1 0,14-1 1,2 0-52,129 6-108,-121-1 183,0 0-1,53 16 1,-74-16 89,0 1 0,-1 1 0,0 0 0,15 10 0,-9-5 531,-16-10-529,1 0-1,0 0 0,-1 0 0,1 0 0,-1 0 0,1 1 1,-1-1-1,0 1 0,0-1 0,1 1 0,-1 0 1,0-1-1,0 1 0,-1 0 0,1 0 0,0-1 1,0 1-1,-1 0 0,1 0 0,-1 0 0,0 0 0,0 0 1,1 0-1,-1 0 0,-1 0 0,1 0 0,0 0 1,0 0-1,-1 0 0,1-1 0,-1 1 0,1 0 1,-1 0-1,-1 2 0,-2 4 5,0 0 1,-1-1-1,0 0 1,0 0-1,-1 0 1,-10 10 0,-19 14-845,-55 36 1,20-16-2631,59-37 1309,10-7 48,1-7 1859,1 0 0,-1 0 0,0 0 0,1 0 0,-1 0-1,1 0 1,-1 1 0,0-1 0,1 0 0,-1 0 0,0 0 0,1 0 0,-1 0 0,1 0 0,-1-1 0,0 1 0,1 0 0,-1 0 0,1 0 0,-1 0 0,1-1 0,20-7-3141,9-6-580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26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10880,'-5'4'8276,"5"-4"-8131,1 74 3315,7 36-2643,-5-92-747,0 1 0,1-1-1,0-1 1,2 1 0,13 30 0,-14-40-59,-1 1 0,1-1-1,0-1 1,1 1 0,0-1 0,0 0 0,1 0 0,0-1-1,0 1 1,0-2 0,1 1 0,0-1 0,13 7 0,0-3-247,0-2 1,1 0-1,-1-1 0,1-1 1,33 4-1,-46-9-884,0 0 0,-1-1 0,1 0 0,0 0 0,0 0 1,-1-1-1,1-1 0,11-4 0,-1-1-3184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26.6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9984,'-4'4'5082,"4"-4"-4967,3 10 1726,-2-7-1162,29 108 4077,-2 57-4018,-23-135-435,19 145-63,41 213-1632,-63-383 1233,2 9-954,1 0 1,0 0-1,1-1 0,12 23 0,-9-28-1596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27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11 11008,'8'-10'9738,"-31"43"-9535,3 2-1,0 0 1,3 1 0,-21 60-1,34-85-400,0 1-1,-2 16 0,5-24 116,0 0 0,1 0 0,0 0 0,0 0 0,0 0 0,1 0 0,-1 0 0,1 0 0,0 0 0,1 5 0,-1-7 61,1 0-1,-1 0 1,0 0-1,1 0 1,-1 0 0,1 0-1,0-1 1,-1 1-1,1 0 1,0-1 0,0 1-1,0-1 1,0 0-1,0 1 1,1-1 0,-1 0-1,0-1 1,4 2-1,5 1-6,-1-1 1,20 2-1,-24-3 13,49 3 6,97 16 20,-93-8 855,0 3 1,-2 2-1,58 26 0,-110-41-620,1 1-1,-1 0 0,0 0 0,0 0 0,0 1 1,7 7-1,-11-10-176,0 0-1,0 0 1,0 0-1,0 1 1,0-1 0,0 0-1,-1 1 1,1-1 0,0 1-1,-1-1 1,1 1-1,-1-1 1,1 1 0,-1-1-1,0 1 1,0 0 0,0-1-1,0 1 1,0-1 0,0 1-1,0 0 1,0-1-1,-1 1 1,1-1 0,0 1-1,-1-1 1,0 1 0,1-1-1,-2 3 1,-1 0 38,-1 1 1,1 0 0,-1-1-1,0 0 1,-8 6 0,-1 3-6,3-4-53,-128 116-233,119-110-462,-1-1-1,-1-1 1,1-1 0,-2-1-1,-38 14 1,48-21-65,-30 9-1692,39-12 1763,0 0 1,-1-1 0,1 0-1,-1 1 1,1-1 0,-1-1-1,1 1 1,0 0 0,-7-2-1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27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4 11648,'-13'-3'8223,"17"6"-7615,5 1-224,8 1 0,1 2-224,4 1-96,1 1 32,4-2-64,4 1-32,8-1-832,6 5-384,5 0-608,2 5-223,2 2-2753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58.3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174 0 7936,'-5'1'5175,"1"6"-3940,0 13-1893,3-17 1092,-8 63 132,-5 28-150,-27 68 129,-10 51 62,34-135-432,-10 60-1033,30-164-3106,8-33 877,5 12 101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1:58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10 6400,'-3'-9'5433,"10"31"-3885,-1-5-1358,0-1 0,1 0 0,1 0 0,1-1 0,0 0-1,1 0 1,14 16 0,90 86 313,-57-62-450,119 133-132,-166-177 67,21 26 24,-23-25-220,1-1 1,0-1 0,1 0 0,22 18 0,-31-27 34,1 0 1,0 0-1,-1 0 0,1 0 1,0-1-1,-1 1 0,1 0 1,0-1-1,0 1 0,-1-1 1,1 0-1,0 0 0,0 0 1,0 0-1,3 0 0,4-4-3085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2:04.4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41 5760,'-5'-2'464,"1"0"1,0 0-1,0 0 1,-1 0-1,1-1 1,1 0-1,-1 0 1,0 0-1,1 0 1,-6-7-1,7 4 569,4 14-349,5 32-175,-2 1-1,0 58 1,-5-86-463,0 5 36,0 1 1,2 0-1,3 22 1,-4-36-84,0-1 0,0 1 0,1-1 0,-1 0 0,1 1 0,0-1 0,0 0 0,1 0 0,-1 0 0,1 0 0,0-1 0,0 1 0,0-1 0,0 0 0,1 1 0,-1-1 0,1-1 0,6 5 0,-4-4 4,1 0-1,1 0 1,-1-1 0,0 0 0,0 0 0,1 0-1,-1-1 1,1 0 0,0-1 0,-1 0-1,13-1 1,-6-1-63,0-1 1,0 0-1,-1-1 0,1-1 0,16-7 1,9-4-1941,-25 7-1216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2:04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0 8064,'-1'0'253,"-3"1"173,1-1-1,0 0 1,-1 1 0,1 0 0,0 0 0,0 0-1,0 0 1,-5 3 0,8-3-411,0-1 1,0 1-1,-1 0 1,1 0-1,0-1 0,0 1 1,0 0-1,0 0 1,0-1-1,0 1 0,0 0 1,0 0-1,1-1 1,-1 1-1,0 0 0,0 0 1,1 0-1,8 20 83,13 21-1,5 11 103,16 54 31,-4 1 0,25 113 0,-45-141-391,37 122-2570,-47-181-86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2:06.5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247 118 6144,'-36'-79'5546,"34"76"-5476,1 1 0,0-1 0,-1 1 0,1 0 0,-1-1 0,0 1 0,0 0 0,0 0 0,0 0 0,0 0 0,0 1 0,0-1-1,-1 1 1,1-1 0,0 1 0,-1 0 0,0 0 0,1 0 0,-1 0 0,0 0 0,1 0 0,-1 1 0,0 0 0,0-1 0,1 1 0,-1 0 0,0 0 0,0 0-1,1 1 1,-1-1 0,0 1 0,0 0 0,1-1 0,-1 1 0,0 0 0,1 1 0,-1-1 0,1 0 0,0 1 0,-1-1 0,1 1 0,0 0 0,-4 4 0,1 0-23,-1 1 0,1 0 1,1 0-1,-1 0 1,1 1-1,1 0 1,-5 13-1,-13 60 215,20-73-231,-35 220 767,33-181-650,1-1 0,9 92 0,-6-127-99,1 0-1,1 1 1,0-2-1,0 1 1,1 0 0,1-1-1,0 1 1,7 11-1,-10-19-28,0 0-1,1 1 1,-1-1-1,1 0 0,-1 0 1,1-1-1,0 1 1,0 0-1,0-1 1,1 0-1,-1 0 0,1 0 1,-1 0-1,1 0 1,-1-1-1,1 0 1,0 0-1,0 0 1,0 0-1,0 0 0,0-1 1,-1 1-1,1-1 1,0 0-1,0 0 1,0-1-1,5 0 0,3-3-20,0 0-1,0-1 0,17-8 0,-4 0-39,20-8-566,-2-1-1,46-33 0,-65 38-393,-1-1 0,0-1 0,-2-1 0,-1-1 0,20-24 0,1-13-2225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2:07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314 5 8320,'-7'-2'412,"-1"1"1,1 0 0,0 1 0,-1-1-1,1 2 1,-1-1 0,1 1-1,0 0 1,0 0 0,-1 1-1,-6 3 1,4-1-245,0 0 0,1 1 0,0 0 1,0 1-1,0 0 0,0 0 0,-7 8 0,1 0-154,2 1 0,-1 1 0,2 0 1,0 1-1,1 0 0,1 1 0,-12 27 0,16-30 6,0 0-1,1 0 1,-2 16-1,5-24-28,1 0-1,1 0 1,-1 0 0,1 0-1,0 0 1,1 1-1,0-1 1,0 0 0,2 7-1,-2-12 6,0 1 0,0-1 0,0 1 0,0-1 0,0 0 0,1 1 0,-1-1-1,1 0 1,0 0 0,0 0 0,-1-1 0,1 1 0,0 0 0,1 0 0,-1-1 0,0 0 0,0 1 0,1-1-1,-1 0 1,1 0 0,-1 0 0,1 0 0,-1-1 0,1 1 0,3 0 0,5 0 9,1-1 0,0 0 0,-1-1 0,17-2 0,-21 2-14,49-7-21,42-5 92,-81 12-47,1 0-1,-1 2 1,28 3-1,-40-3 48,1 0-1,-1 0 1,0 1-1,1 0 1,-1 0-1,0 0 1,0 0-1,-1 1 1,1 0-1,0 0 1,-1 0 0,0 0-1,0 1 1,0 0-1,0 0 1,0 0-1,-1 0 1,6 9-1,-6-6 19,0 0 0,0 0 0,-1 0 0,1 0 0,-2 0 0,1 0 0,-1 1 0,0-1 0,0 1-1,-1-1 1,0 1 0,-1-1 0,-1 8 0,1-6-96,-1-1-1,0 1 1,0-1 0,-1 0-1,0 0 1,-1 0-1,0 0 1,0 0 0,0-1-1,-1 0 1,-9 10-1,5-8-57,0 0-1,-1 0 0,0-1 0,0-1 1,0 0-1,-1 0 0,-13 6 1,-48 23-3361,85-37-1328,4-7 1905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48.3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47 147 10880,'-3'1'5744,"6"1"-4667,7 2-1243,6-3 459,-1 0-1,1-1 0,-1-1 0,0 0 0,1-1 0,-1-1 0,0 0 1,21-8-1,-29 8-109,0 0 0,0 0 0,0-1 1,-1 0-1,1 0 0,6-5 0,-10 6-76,0 0 1,1 0-1,-1 0 1,0-1-1,0 1 0,-1-1 1,1 0-1,-1 0 0,1 1 1,-1-2-1,2-5 0,-4 8-82,1 1 0,-1-1-1,0 1 1,0-1-1,0 1 1,0-1 0,0 1-1,0-1 1,0 1-1,-1-1 1,1 1 0,0 0-1,-1-1 1,1 1-1,-1-1 1,1 1-1,-1 0 1,0-1 0,0 1-1,0 0 1,0 0-1,0 0 1,0 0 0,0 0-1,0 0 1,0 0-1,0 0 1,0 0 0,-1 0-1,1 0 1,0 1-1,-2-2 1,-2 0-19,-1 0 0,0 0 0,1 0 0,-1 1 0,0-1 0,-11 0 0,8 2-15,1 0 1,-1 0 0,0 1-1,1 0 1,-1 0-1,1 1 1,-1 0 0,1 1-1,0 0 1,0 0 0,0 1-1,0 0 1,1 0 0,-1 1-1,-7 6 1,7-4 12,0 0 0,1 1 0,0-1 0,0 1 1,1 1-1,0-1 0,0 1 0,1 0 0,1 1 0,-1-1 0,1 1 0,-4 16 1,4-8-16,1-1 1,0 1 0,1 0-1,1 0 1,1 0-1,1 0 1,0 0 0,6 29-1,-4-37 4,0 1-1,1-1 0,0 1 1,0-1-1,1 0 0,10 15 1,-10-18 4,-1-1 1,2 0 0,-1-1 0,0 1 0,1-1 0,0 0 0,0 0-1,1-1 1,-1 0 0,11 4 0,-9-4-87,1 0 1,0-1-1,0-1 0,0 1 1,0-2-1,0 1 0,0-1 1,0 0-1,1-1 0,-1 0 1,16-3-1,-15 1-109,1 0 1,-1-1-1,0-1 1,1 0-1,-2 0 0,1-1 1,0 0-1,-1-1 1,15-12-1,32-33-3924,-16 13 10,-9 12 80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2:07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 0 8960,'-22'20'1367,"10"-9"-428,0 0 1,-14 18 0,-36 38 1279,59-62-2175,1 0 1,-1 0-1,1 0 0,-1 0 1,1 0-1,1 0 1,-1 1-1,1-1 0,0 1 1,0 5-1,-1 11 33,2 27-1,1-23-18,0 36 198,2-1-1,21 111 1,-23-164-242,1-1 0,0 1 0,1 0 0,0-1 0,0 0 0,1 0 0,0 0 0,0 0 0,8 9 0,-8-12-5,0 1 0,0-2 0,1 1 0,-1 0 0,1-1 1,0 0-1,0 0 0,0 0 0,1-1 0,-1 0 0,0 0 0,1 0 0,10 2 0,-5-3 21,1 1-1,0-1 0,0-1 1,0 0-1,-1 0 0,1-1 1,0-1-1,14-4 0,-11 2-48,0-1 0,0-1 0,-1-1 0,0 0-1,19-12 1,5-10-679,-1-1 1,-1-2-1,35-41 0,-23 24-1108,-2 4-578,-1 2-842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2:07.9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1 9216,'-10'15'1580,"1"1"1,-13 29-1,20-39-1500,-5 10 77,2 0 1,0 0-1,-6 33 1,6-20-47,-111 633-228,111-631-193,0 0-1567,-3 50 0,8-71-1232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2:08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10496,'18'8'3936,"8"11"-3040,19 13-256,-23-20-288,6 4-320,3 8 63,8 3-63,15 5-32,9 8 32,12 11-255,-3 9-1,-1-1-672,-4-4-224,-5-7-128,-8-12 32,0-16-2304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2:15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1 7552,'-4'0'912,"0"0"-131,0 0 0,-1 0-1,1 0 1,0 1 0,0-1 0,0 1-1,0 0 1,0 0 0,-6 3 0,4-2-62,-1 1 1397,7-3-2089,0 0 1,0 1 0,0-1 0,0 0-1,0 0 1,0 0 0,0 0 0,0 1-1,-1-1 1,1 0 0,0 0 0,0 0-1,0 0 1,0 1 0,0-1 0,0 0-1,0 0 1,0 0 0,0 0 0,0 1 0,1-1-1,-1 0 1,0 0 0,0 0 0,0 0-1,0 1 1,0-1 0,0 0 0,0 0-1,0 0 1,0 0 0,0 0 0,1 1-1,-1-1 1,0 0 0,0 0 0,0 0-1,0 0 1,0 0 0,1 0 0,2 2 122,0 0-1,1 0 1,-1 0 0,1-1 0,0 1 0,-1-1 0,1 0-1,0 0 1,0 0 0,4 0 0,0 0-33,79 13 893,43 9 119,-75-12-998,0-3 1,103 4-1,-80-9-2184,-77-3 1828,0 0 0,0 0 1,0 0-1,0 0 0,0 0 0,-1 0 0,1 0 1,0 0-1,0 1 0,0-1 0,0 0 0,0 1 1,-1-1-1,1 0 0,0 1 0,0-1 0,0 2 1,1 1-1249,-2-2 1178,0 0 1,1-1-1,-1 1 1,0 0-1,0 0 1,0-1-1,0 1 0,0 0 1,0 0-1,0-1 1,-1 1-1,1 0 1,0-1-1,0 1 1,0 0-1,-1 0 1,0 0-1,-6 17-3950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2:16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4 8448,'0'1'206,"-1"-1"0,1 0-1,-1 0 1,0 0 0,1 0 0,-5 4 2059,4-3-2059,1-1-89,0 1 0,0-1 1,0 0-1,0 1 0,0-1 1,0 1-1,0-1 0,1 1 1,-1-1-1,0 0 1,0 1-1,0-1 0,1 1 1,-1-1-1,0 0 0,0 1 1,1-1-1,-1 0 0,0 0 1,1 1-1,-1-1 0,0 0 1,1 0-1,-1 1 0,1-1 1,-1 0-1,1 0 1,2 2 222,1-1 0,0-1 0,-1 1 0,1 0 0,-1-1 0,1 0 0,0 0 1,-1 0-1,1 0 0,-1-1 0,6 0 0,2-1 5,95-6 1645,141-3-775,-58 24-3029,-75-3-2995,-63-7-23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2:16.7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2071 8704,'2'10'6402,"-2"-10"-6292,18 2 1857,-5-3-1640,-1 0 0,1-1 0,-1-1 0,0 0 0,0-1 0,0 0 0,0-1 0,0 0 0,13-9 0,-10 6-23,-1-2 1,0 0 0,24-22-1,30-40 128,-52 55-381,11-13 7,71-84 106,-83 94-138,-1-2 0,-1 0 0,0 0 0,9-28 0,1-17-5,-2-2 1,19-124-1,-30 125-408,2-98 1,-19-204-577,-3 261 788,-35-153 1,34 216 193,-19-47 0,22 71 52,-1 2-1,-1-1 0,-1 1 0,-16-21 0,24 37-50,1 0 0,-1 0 0,0 0 0,-1 1 0,1-1 0,0 1 0,-1 0 0,0 0 0,0 0 0,0 1 0,-6-4 0,8 6-21,1-1-1,0 1 1,0 0-1,-1 0 1,1 0-1,0 0 0,0 0 1,0 0-1,-1 0 1,1 0-1,0 0 1,0 0-1,-1 1 1,1-1-1,0 1 1,0-1-1,0 1 1,0-1-1,0 1 1,0-1-1,0 1 1,0 0-1,0 0 1,0 0-1,0 0 1,0-1-1,0 1 1,1 0-1,-1 0 1,0 0-1,1 1 1,-1-1-1,0 1 1,-2 5-13,0 0-1,1 0 1,-1 0 0,0 8-1,3-15 15,-7 29-35,3 0-1,-3 39 1,10 210 152,20-2 0,-11-167-86,5-2-1,31 109 0,-34-161-35,118 402 79,-83-333-395,-36-94-376,2-1 1,19 28 0,-32-53 485,17 20-1484,-18-23 1588,-1-1 1,0 0-1,1 1 1,-1-1-1,0 0 1,1 1-1,-1-1 1,0 0-1,1 0 1,-1 1-1,1-1 1,-1 0-1,1 0 1,-1 0-1,0 0 1,1 1-1,-1-1 1,1 0-1,-1 0 1,1 0-1,-1 0 1,1 0-1,-1 0 1,1 0-1,-1 0 1,1-1-1,-1 1 1,1 0-1,-1 0 1,0 0-1,1 0 1,-1-1-1,1 1 1,-1 0-1,0 0 1,1-1-1,-1 1 1,1 0-1,-1-1 1,0 1-1,0 0 1,1-1-1,-1 1 1,1-1-1,7-11-3839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2:17.0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9216,'0'12'4288,"27"-1"-1504,-9-11-1537,0 0-31,40-3-320,-10-2-160,38-2-416,-16-1-192,11 4-96,-15 4-128,24 4 0,-19-1-512,19 6-160,-20-6-832,7 2-319,-16-5-2945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2:17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327 127 7552,'-54'-60'6849,"28"33"-5533,22 23-1107,0 1-1,0-1 1,0 0 0,-1 1-1,0 0 1,1 0 0,-1 0-1,0 1 1,0 0 0,-1 0-1,-8-3 1,12 5-188,0-1 0,-1 1 1,1 0-1,-1 0 0,1-1 0,-1 1 1,1 1-1,-1-1 0,1 0 0,-1 1 0,1-1 1,-1 1-1,1 0 0,0 0 0,-1 0 1,1 0-1,0 0 0,0 0 0,0 1 1,0-1-1,0 1 0,0-1 0,0 1 0,0 0 1,1 0-1,-1 0 0,-2 3 0,-7 16 70,1 0 0,1 1-1,-6 23 1,7-20-32,-10 29 136,3 1 1,-11 70-1,23-87-100,1 0-1,1 0 0,2-1 0,2 1 0,11 54 1,-13-86-63,2 8 55,6 23 1,-8-34-45,0 0 1,0 0-1,1-1 1,-1 1-1,0 0 0,1-1 1,0 1-1,0-1 1,-1 1-1,1-1 1,1 0-1,-1 0 0,0 0 1,4 2-1,-6-3-18,1-1 0,0 1 0,0-1 0,0 0 0,0 0 0,0 1 0,0-1 0,0 0 0,0 0 0,0 0 0,0 0 0,0 0 0,0 0 0,0 0 0,0-1 0,0 1 0,0 0 0,0 0 0,-1-1-1,2 0 1,1 0 33,0-1 0,0 0-1,-1 0 1,1 0 0,0 0-1,2-3 1,4-5 99,-1-1 1,9-13 0,-13 19-119,9-17 27,0-1 0,-1-1 0,-1 0 0,-1 0 0,-1-1 0,8-42 0,-4-4 495,4-79 0,-16 129-428,-1 16-99,1 14-25,2 4-71,0 1-1,1-1 1,0 0-1,1 0 1,1 0-1,0 0 0,1-1 1,0 0-1,1 0 1,10 12-1,181 205 506,-194-223-442,4 4 28,0 0-1,0-1 1,1-1-1,16 12 1,-25-20-8,0 1 0,0-1 0,0 1 0,0-1 0,0 0 0,0 1 0,0-1 0,0 0 0,0 0 0,0 0 0,0 0 0,0 0 0,0 0-1,0 0 1,0 0 0,1 0 0,-1 0 0,0-1 0,0 1 0,0 0 0,0-1 0,-1 1 0,1-1 0,0 1 0,0-1 0,0 1 0,0-1 0,0 0 0,0 1 0,-1-1 0,1 0 0,0 0 0,-1 1 0,1-1 0,-1 0 0,1 0 0,0 0 0,-1 0 0,1-2 0,3-4 141,-1-1 1,0 0-1,3-16 1,-5 22-148,27-165 564,-11 52-539,-13 92-33,-1 4-18,1 0 0,0 0 0,1 1 0,1 0 0,14-28 0,-19 43 5,1 0 0,0 0-1,0 0 1,0 1 0,0-1 0,1 0 0,-1 1 0,1 0-1,0 0 1,-1-1 0,7-2 0,-7 4 2,0 1 0,0-1 0,0 0 0,0 1-1,1-1 1,-1 1 0,0 0 0,0 0 0,0 0 0,0 0 0,0 0 0,1 0 0,-1 1 0,0-1-1,0 1 1,0-1 0,0 1 0,0 0 0,0 0 0,2 1 0,9 6 12,-1 0-1,-1 0 1,19 18 0,30 36 50,-30-31-56,84 101 151,-94-105-414,-1 1 0,-2 1 0,17 37 0,-6-1-1845,-10-20-3564,-18-44 5498,0 0 0,0-1-1,0 1 1,0-1 0,1 1 0,-1-1 0,0 1-1,0-1 1,1 1 0,-1-1 0,0 1-1,0-1 1,1 1 0,-1-1 0,1 0-1,-1 1 1,0-1 0,1 1 0,-1-1 0,1 0-1,-1 1 1,1-1 0,-1 0 0,1 0-1,-1 1 1,1-1 0,-1 0 0,1 0-1,-1 0 1,1 0 0,0 0 0,-1 0 0,1 0-1,8 0-3709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2:18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436 5 10240,'-14'-5'7503,"13"6"-7358,-10 19 1694,9-14-1657,-35 80 1607,17-38-1409,-26 46 0,-41 44 94,1-2-537,6 26-1404,35-69-2160,38-82 146,8-22 425,-1 9 2863,1-13-3428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2:18.6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 11648,'-3'9'1380,"1"-5"-887,1 1 0,-1-1 0,1 1-1,0-1 1,1 1 0,-1 0-1,1 7 1,1-1-81,1-1 0,0 0 0,1 0 1,0-1-1,0 1 0,1 0 0,1-1 0,-1 0 0,1 0 0,1-1 0,0 1 0,0-1 1,1 0-1,0-1 0,11 11 0,11 6-59,1-2 1,61 35 0,-67-43-180,179 118 312,-99-62-433,-93-63-119,179 118-338,-67-39-3691,-91-60-4038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48.7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269 20 9728,'-1'-1'436,"-1"-1"0,0 0 0,1 1 1,-1 0-1,0-1 0,0 1 0,0 0 0,0 0 1,0 0-1,0 0 0,0 0 0,0 0 1,0 1-1,0-1 0,0 1 0,-1-1 1,-3 1-1,-4-1 463,-1 0 0,-15 2 0,18 0-771,0 1 0,0-1 0,0 1 0,0 1 0,0-1 0,1 1 0,-1 1 0,1-1 0,0 1 0,0 0 0,0 1 0,1 0 0,-1 0 0,1 0 0,1 1 0,-1 0 0,1 0 0,0 1 0,0-1 0,0 1 0,1 0 0,-5 12 0,3-7-115,2-1 1,0 1-1,0 0 1,1 0-1,1 0 1,0 0-1,0 0 1,1 1-1,1-1 1,0 0-1,1 1 1,0-1-1,1 0 1,4 17-1,-4-22 1,0-1-1,1 0 0,-1 0 0,1-1 1,1 1-1,-1-1 0,1 1 1,0-1-1,0 0 0,0 0 1,8 6-1,-5-6 11,0 0 1,0 0-1,1-1 0,-1 0 1,1 0-1,0-1 1,16 5-1,-6-4 32,0-1 1,0-1-1,0 0 0,1-1 1,-1-1-1,1-1 0,27-5 1,-25 3-174,-1-2 0,34-11 0,-45 13-647,1-1 0,-1-1 0,0 0 0,0 0-1,-1-1 1,1 0 0,11-11 0,16-14-9252,-17 14 5339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3:54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1654 7680,'-7'4'1125,"-1"0"0,1 1 1,0 0-1,1 0 0,-8 7 1,13-11-980,0 1 0,-1-1 1,1 1-1,0 0 1,0-1-1,0 1 1,0 0-1,1 0 1,-1 0-1,0-1 1,1 1-1,-1 0 0,1 0 1,0 0-1,0 0 1,-1 0-1,1 0 1,1 2-1,-1-2-45,1 0-1,-1-1 0,1 1 1,0 0-1,0-1 0,0 1 1,0-1-1,0 1 1,0-1-1,0 0 0,0 1 1,1-1-1,-1 0 0,0 0 1,1 0-1,-1 0 1,1 0-1,-1 0 0,1 0 1,2 0-1,5 3 94,0-1-1,0-1 1,0 1 0,0-1-1,0-1 1,0 0 0,0 0-1,0-1 1,1 0-1,-1-1 1,0 0 0,14-3-1,114-31 1279,-117 29-1318,0-2 0,0 0 0,-1-2 0,0 0 0,-1-1 0,0-1 0,20-17 0,-14 11 38,-2-1 0,0-1 0,-1-1 0,-1 0 0,-1-2 0,0 0 0,20-37 0,-24 27-55,-1-2-1,-1 1 1,-2-2-1,8-50 1,-7 25-137,-2 0 0,1-93 0,-12 80 44,-4 1 1,-20-111-1,15 141-130,-1 0 0,-2 1 0,-3 0-1,0 1 1,-26-42 0,-38-56-79,63 114 139,0 1 1,-2 1 0,-32-30-1,45 47 15,0 1 0,0 0 1,0 1-1,-1-1 0,-11-5 0,15 9 1,0 0 1,0 0-1,0 0 1,0 1-1,0-1 0,-1 1 1,1-1-1,0 1 1,0 0-1,0 0 0,0 1 1,0-1-1,0 1 1,0-1-1,-4 2 1,4-1-11,1 1 1,-1-1 0,0 0-1,0 1 1,1 0 0,-1-1 0,1 1-1,0 0 1,-1 0 0,1 0 0,0 1-1,0-1 1,0 1 0,1-1-1,-1 1 1,1-1 0,-1 1 0,1 0-1,0 0 1,0 0 0,0 0 0,-1 3-1,-1 3-27,-2 7-20,0 0 1,1 0-1,0 0 1,1 1 0,1-1-1,1 20 1,-1-10 3,0 32-18,1-1-1,10 71 1,-4-70 53,4 34-31,5-1 0,36 135 0,-28-142 33,45 193-22,14 35 22,66 194 79,-139-481-48,48 146 22,10-11-16,-44-109 5,3-1 0,44 67 0,-60-104 26,0 0 1,1 0 0,0-1-1,1 0 1,0-1 0,25 20-1,-33-29-21,0 0-1,0 1 1,1-1 0,-1-1-1,1 1 1,-1 0 0,1-1-1,7 2 1,-9-3-8,0 0 0,1 0 0,-1 0 0,0 0 0,0-1 0,1 1 0,-1-1 0,0 0 0,0 0 0,0 1 1,0-1-1,0-1 0,0 1 0,0 0 0,3-2 0,-2 0-3,-1 1 1,1-1-1,0 1 1,0-1-1,-1 0 1,0 0-1,1 0 0,-1 0 1,0 0-1,-1 0 1,1 0-1,-1-1 1,1 1-1,-1-1 0,0 0 1,0 1-1,0-1 1,0-6-1,0 4 0,0-5 1,0 0 0,0 0 0,-1-1 1,-1 1-1,0 0 0,-1 0 0,0 0 0,-6-21 0,-4-2-89,-21-42-1,31 71 72,-83-173-388,75 161 366,0-1 0,-2 1 1,-18-21-1,9 12-69,19 24 89,0 0 0,1 0-1,0-1 1,-1 1 0,1 0 0,0 0 0,0-1 0,0 1 0,0-1-1,1 1 1,-1 0 0,1-1 0,-1 0 0,1-2 0,0 1-4,1-1 0,0 1 1,0 0-1,0 0 1,0 0-1,1-1 0,0 1 1,2-4-1,5-9-191,1 1-1,1 0 1,0 1 0,19-20-1,61-53-2047,-57 57 833,52-59 0,-56 49-1359,-3 4-1803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3:54.4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37 8704,'-11'-23'2896,"6"17"-1595,-16-1 2047,20 7-3194,0 0 1,0 0-1,0-1 0,0 1 0,0 0 0,0 0 0,0 0 0,0 0 0,0 0 0,1 0 0,-1 0 1,0 1-1,0-1 0,0 0 0,0 0 0,0 1 0,0-1 0,0 1 0,1-1 0,-1 0 0,0 1 1,0 0-1,0-1 0,1 1 0,-1-1 0,0 2 0,-2 3-108,1 1 0,1 0 0,-1 0 0,1-1 0,0 1 0,0 0 0,1 0-1,0 0 1,0 0 0,1 10 0,0 10-7,0 42 8,3 0 0,22 111 0,-15-132-987,1 1 0,3-2 0,2 0-1,36 70 1,-27-73-1412,-1-7-1706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3:55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1 8960,'-7'7'6732,"1"-2"-4382,5-4-2330,0 0 0,0 0-1,0 1 1,0-1 0,0 0 0,0 1-1,0-1 1,1 0 0,-1 1 0,0-1 0,1 1-1,0-1 1,-1 1 0,1-1 0,0 3-1,-2 3 22,-1 5 7,0 0 0,1 1 0,-1 18 0,1-5 6,-7 105 74,8-94-107,0 176 191,1-182-179,0-24-23,20 429 460,36-62-294,-46-330-155,2 1 0,2-2-1,1 0 1,3-1-1,1-1 1,31 48-1,-34-63-3,31 36-1,-39-52-144,1-1 0,0 0 0,1-1 0,0 0 0,0-1 0,14 8-1,-21-13-68,-1-1-1,0 1 0,1-1 1,-1 0-1,1 0 0,-1 0 0,1-1 1,0 1-1,-1 0 0,1-1 1,0 0-1,-1 0 0,1 0 1,0 0-1,0 0 0,-1 0 0,1-1 1,0 1-1,-1-1 0,1 1 1,0-1-1,-1 0 0,1 0 0,-1-1 1,0 1-1,1 0 0,3-4 1,17-19-3547,-1-1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3:55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36 9344,'0'-36'7402,"1"38"-6821,1 6-194,0 0 0,1 16 0,-2-11-316,5 60 356,-3 87 0,-3-114-251,-7 200 753,5-213-861,-24 380-2713,25-347-1627,1-40-43,0-7 689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3:55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 8960,'8'-14'2896,"-8"14"-2795,0-1 0,1 1-1,-1 0 1,0-1 0,1 1 0,-1 0 0,1 0 0,-1-1 0,1 1 0,-1 0 0,0 0 0,1 0 0,-1 0 0,1-1 0,-1 1 0,1 0 0,-1 0-1,1 0 1,-1 0 0,1 0 0,-1 0 0,1 0 0,-1 1 0,1-1 0,-1 0 0,1 0 0,0 0 29,0 1-1,0-1 1,-1 0 0,1 0-1,0 1 1,0-1 0,-1 0 0,1 1-1,0-1 1,0 1 0,-1-1-1,1 1 1,-1 0 0,1-1 0,0 1-1,-1-1 1,1 1 0,-1 0 0,1 0-1,0 1 253,18 24 1374,-10-13-1256,0-1-253,-1 0 0,-1 1 0,0 0 0,8 21 0,10 22-21,107 175 275,18 25-298,-27-67-214,-27-54-2824,-71-102-873,-16-21-580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3:56.2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10112,'33'10'3285,"-15"-1"-1845,28 18 0,-44-26-1240,1 1 0,-1-1 0,0 1 0,0 0 0,1-1 0,-1 1 0,2 4 0,0-2 98,5 8 533,0-1-1,11 21 0,86 165 1949,-87-160-2349,-2 2 0,19 62 0,-17-41 36,-3 2 0,15 113 0,-25-89-312,-6 116 1,-14-10-808,7-102-187,-2 126-4152,9-205 4179,1 1 0,0-1 0,0 0 0,1 0 0,0 0 0,7 18 0,5 11-3629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3:56.6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6 9600,'-26'-4'3120,"25"4"-2992,0-1 1,0 1-1,0 0 1,0 0-1,0 0 1,0 0 0,1 0-1,-1 0 1,0 0-1,0 0 1,0 0 0,0 0-1,-11 10 4968,23-6-4948,0 0 0,0-1 0,1-1 0,-1 0-1,1 0 1,13-1 0,96 0 423,43-10-217,-8 0-2359,-122 9-1220,35 6 0,-36-2-999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3:56.9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1 167 10368,'0'12'4704,"18"-17"-1473,-5-10-2111,1 3-160,22-7-640,-6 2-192,33 5-96,-14 5-128,17-17 64,-12 4-960,0 4-448,-10 4-1311,10 0-513,-14 4-960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02.8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257 65 7296,'2'-3'240,"2"-3"601,1 0 0,0 1 0,0-1-1,1 1 1,12-14 6541,-18 18-7171,0 0-27,-1 1-1,1-1 0,-1 0 0,1 1 1,-1-1-1,1 1 0,-1-1 1,0 1-1,1 0 0,-1-1 1,0 1-1,1-1 0,-1 1 0,0 0 1,-3-2 76,0 1-1,1 0 1,-1 0 0,0 0 0,-4 0 0,3 2-142,0-1 1,0 1-1,1 0 0,-1 0 1,0 0-1,1 1 1,-1-1-1,1 1 0,0 1 1,-1-1-1,1 0 0,-5 5 1,0 0-29,1 0 0,1 0 0,-1 1 0,-7 10 0,-4 10-70,1 0 1,2 2-1,0 0 0,-19 56 1,25-60-19,1 1 1,1 1 0,1-1-1,2 1 1,-3 42 0,6-38-35,1 1 0,1-1 0,2 1 0,10 50 0,-9-72 23,0 1 0,1-1 0,0-1 0,0 1 0,2 0 0,-1-1 0,1 0 0,0-1 1,1 1-1,1-1 0,15 16 0,-15-18 23,0-1 0,0 1 0,0-2 0,1 1 0,0-1 0,0 0 0,0-1 0,1 0 0,-1-1 0,1 0 0,0 0 0,0-1 0,16 1 0,-11-2-200,0-1-1,0 0 1,0-1-1,0-1 0,0-1 1,-1 0-1,1-1 1,22-9-1,99-54-6693,-84 39 3158,-7 4-683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03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 26 9600,'-1'-2'334,"-1"0"0,0 0 0,1 0 0,-1 0 0,0 0 0,0 1 0,0-1 0,0 1 0,0 0 0,0-1 0,0 1 0,0 0 0,-1 0 0,1 0 0,0 0 0,-1 1 0,1-1 0,-1 1 0,1-1 0,-1 1 0,1 0 0,-1 0 0,1 0 0,0 0 0,-1 1 0,1-1 0,-1 1 0,-4 1 0,1 0-200,-1 0-1,1 0 1,0 1 0,0 0-1,0 0 1,0 1 0,1-1 0,-1 1-1,1 1 1,-7 5 0,1 5-93,1 0 1,0 0-1,1 1 1,-13 30 0,16-34-6,1 1 0,0 0-1,1 0 1,0 0 0,1 0 0,0 1 0,1-1 0,1 1 0,0-1 0,1 1 0,0 0 0,1-1 0,1 1-1,5 20 1,-2-17 34,2-1-1,-1 1 0,2-1 1,0-1-1,1 1 0,16 19 1,-21-30-35,-1 0 0,1-1 1,1 1-1,-1-1 1,0 0-1,1-1 0,0 1 1,0-1-1,0 0 0,0 0 1,1 0-1,-1-1 0,1 0 1,-1 0-1,1 0 1,0-1-1,0 0 0,8 1 1,17-2 244,-1-2 0,1-1 0,49-12 0,-53 10 79,-1-3 1,32-12 0,-44 15-147,-1-1 0,-1-1 0,1 0 0,-1-1 0,19-16 0,-25 17-133,1 1 0,-2-1 0,1 0 0,-1 0 0,0-1 0,0 1 0,-1-1 0,0 0 0,-1 0-1,4-12 1,-3 5 7,0 0-1,-1 0 1,-1 0-1,0-30 1,-2 36-82,0 1 0,-1-1 0,0 1 0,0-1 0,-1 1 0,0-1 0,-1 1 0,0 0 0,0 0 0,0 0 0,-1 1 0,0-1 0,-1 1 0,0 0 0,-10-12 0,2 7-36,-1 1 1,0 0-1,-1 0 1,0 2-1,-1 0 1,-17-8 0,21 12-127,0 1 1,0 0-1,0 1 1,-1 0-1,1 1 1,-15-1-1,15 2-1222,0 1-1,0 1 1,-19 2-1,26-2-458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49.2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1 146 9216,'0'-7'1220,"0"0"1,1 0 0,0 0 0,0 0-1,3-10 1,-2 12-774,0 0-1,0 0 1,1 0 0,0 1-1,-1-1 1,7-7-1,-4 8-336,-1-1-1,1 0 0,0 1 0,1 0 0,-1 1 0,1-1 0,-1 1 0,1 0 0,0 0 1,0 1-1,0-1 0,1 1 0,7-1 0,-7 1 34,1 1-1,0 0 1,-1 1-1,1-1 1,0 1 0,-1 1-1,1 0 1,-1 0 0,1 0-1,0 1 1,13 5-1,-16-5-33,0 0 1,0 1-1,0 0 0,-1 0 0,1 0 0,-1 0 0,0 1 0,0 0 0,0 0 0,0 0 0,-1 0 0,0 0 0,0 1 0,0 0 0,0-1 0,-1 1 1,4 9-1,-3-4 11,0-1 1,-1 1 0,0 0 0,-1 0 0,0 1 0,-1-1 0,-1 17 0,-2 2-11,-11 38 0,3-16-156,9-44 28,1-1 0,0 1-1,1-1 1,0 0 0,0 1 0,0-1 0,2 12 0,-1-14 8,1 0-1,-1 0 1,1 0 0,0 0 0,0 0 0,0-1 0,0 1-1,1 0 1,-1-1 0,1 0 0,0 0 0,5 5 0,-3-5 20,-1 1 1,1-1 0,0 0 0,0 0 0,0-1-1,1 1 1,-1-1 0,0 0 0,9 1 0,6 1-724,28 1 1,8 2-2441,-44-4 1296,0 0 0,-1 1 0,1 1 0,15 8 0,-3 2-2409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03.8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1 12416,'-1'1'11711,"-11"7"-10806,8-5-817,0 0 1,1-1-1,-1 2 0,1-1 1,-6 6-1,-17 21-116,15-17 14,-1 1 0,-14 22 1,23-31-73,1 1 0,-1 0 0,1 0 1,0 0-1,0 0 0,1 0 0,0 1 1,0-1-1,0 0 0,1 1 0,0-1 1,0 0-1,1 1 0,0-1 0,0 0 1,0 1-1,1-1 0,-1 0 0,2 0 1,2 7-1,1-1 36,1-1 0,-1 0 0,2 0 0,-1 0 0,2-1 0,-1 0 0,1-1 0,18 15 0,6 0 167,68 36 1,-9-6 1450,-86-50-1240,-1 0 1,1 1 0,-1-1 0,0 1 0,8 11 0,-11-15-254,-1 1 0,0 0 0,0 0 0,0-1 1,0 1-1,0 0 0,0 0 0,0 0 0,-1 0 0,1 0 0,-1 0 0,1 0 0,-1 0 0,0 1 1,0-1-1,0 0 0,0 0 0,0 0 0,0 0 0,-1 0 0,1 0 0,-1 0 0,-1 4 0,-1-2-20,0 1 0,0-1 0,-1 0 0,1 1-1,-1-2 1,0 1 0,0 0 0,0-1-1,-6 4 1,-49 26 96,39-22-178,-61 32-1285,28-16-5381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04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 24 11136,'-9'-24'9306,"8"34"-6837,-39 164-1445,-4 51-1157,17-75-2816,23-125-1041,-2 52 1,6-52-245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04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11904,'0'3'6887,"5"5"-3863,11 19-2191,-15-26-564,44 76 633,27 40-892,-34-66-528,3-1 1,46 43 0,-52-60-658,1-1 0,2-1 1,51 32-1,-75-55 104,0-1 1,1-1-1,27 9 1,-6-3-2850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06.1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240 66 6400,'0'-24'9445,"-14"12"-5829,11 9-3473,-1 0 0,1 0 0,-1 1 0,1-1 0,-1 1 0,0 0 0,0 0 0,0 0 0,-1 1 1,1-1-1,0 1 0,-1 0 0,1 0 0,0 1 0,-1-1 0,1 1 0,-1 0 0,1 0 0,-1 0 0,1 1 0,-1 0 0,1 0 0,-5 1 1,2 0-150,0 1 1,1 0 0,0-1-1,-1 2 1,1-1 0,1 1 0,-1 0-1,0 0 1,1 1 0,0-1-1,0 1 1,0 1 0,1-1 0,-6 8-1,5-4-2,1 1-1,-1 0 0,2 0 1,-1 1-1,1-1 1,1 0-1,0 1 0,1 0 1,0 0-1,0-1 0,1 1 1,0 0-1,1 0 1,0-1-1,5 17 0,-1-7 9,0-1-1,2 0 0,0 0 0,1 0 1,1-1-1,1 0 0,17 24 0,-9-19 59,0-2 0,26 25 0,-31-34-631,0-1-1,1 0 1,0-1-1,28 14 1,-18-15-1519,-20-8 1103,1 0 1,-1 0-1,1-1 1,-1 1 0,1-1-1,-1 0 1,1 0-1,-1-1 1,1 0 0,4-1-1,14-5-3368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06.6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23 8448,'-2'-2'398,"1"0"1,-1 0 0,0 0-1,0 1 1,0-1-1,0 1 1,0-1 0,0 1-1,0 0 1,0-1-1,-1 1 1,1 1-1,0-1 1,-1 0 0,1 0-1,-1 1 1,1 0-1,-1-1 1,1 1 0,-1 0-1,1 0 1,-4 1-1,0 0-223,0 0-1,1 0 0,-1 1 0,1 0 0,0 0 0,-1 1 0,1 0 0,0-1 0,0 2 0,1-1 0,-1 0 0,1 1 0,-1 0 0,1 0 0,-4 6 0,4-5-112,0 0 0,0 0 0,1 1 0,0-1 0,0 1 0,0 0 0,0 0 0,1 0 0,0 0 0,1 0 1,-1 1-1,1-1 0,0 10 0,1-1-53,1 0 1,1 0 0,1 0 0,0-1 0,1 1-1,0-1 1,1 0 0,0 0 0,14 22-1,-13-25 24,1 0 0,0-1 0,1 0-1,0 0 1,0-1 0,1 0 0,1 0-1,-1-1 1,1 0 0,1-1 0,19 10-1,-25-14 30,0-2 0,0 1 0,0 0 0,0-1 0,1 0 0,-1-1 0,0 1 0,1-1 0,-1 0 1,1 0-1,-1 0 0,0-1 0,1 0 0,5-2 0,4-1 174,-1-1 1,0-1 0,22-12 0,1-2 321,-1-1 1,-1-2 0,40-35-1,-68 51-398,0 1 0,-1-1 0,1 0 0,-1 0 0,-1-1-1,0 0 1,9-16 0,-12 20-124,-1-1-1,1 1 0,-1 0 1,0 0-1,0-1 1,0 1-1,-1-1 1,1 1-1,-1-1 0,0 1 1,0-1-1,-1 1 1,0 0-1,1-1 0,-1 1 1,-1-1-1,1 1 1,-4-7-1,0 3-44,0 1 0,-1 0 0,0 0 0,0 0 0,-1 1 0,0-1 0,0 2 0,0-1 0,-17-8-1,17 10-87,0 0 0,-1 0 0,1 1 0,-1 1 0,0-1-1,0 1 1,0 1 0,0-1 0,-9 0 0,2 2-740,1 1 0,-1 0-1,1 1 1,-17 4 0,28-6 332,2 0 370,1 0-1,-1 0 1,0 0-1,1 0 0,-1 0 1,1 1-1,-1-1 1,0 0-1,1 0 1,-1 0-1,1 1 1,-1-1-1,1 0 0,-1 0 1,1 1-1,-1-1 1,1 0-1,-1 1 1,1-1-1,-1 1 0,1-1 1,0 1-1,-1-1 1,1 1-1,0-1 1,-1 1-1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07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 0 13440,'-12'5'6402,"-2"6"-3426,-10 16-1984,17-20-536,-3 5-266,-54 62 92,56-64-335,1 0 0,0 1 0,1-1 0,0 1 1,-6 19-1,10-25 3,1 0 0,0 0 0,1-1 0,-1 1 0,1 0 0,0 0 1,0 0-1,1 0 0,-1 0 0,1 0 0,0 0 0,0 0 0,1-1 0,0 1 1,-1 0-1,2-1 0,-1 1 0,4 5 0,-1-3 21,0 0-1,1 0 1,0 0-1,0-1 1,1 0-1,-1 0 0,1 0 1,1-1-1,11 7 1,-4-4 59,96 47 1033,-105-53-957,4 2 332,0 1-1,0-1 1,0 2-1,13 8 1,-22-13-395,0 0 1,1 0-1,-1 0 1,0 0-1,0 0 0,0 0 1,0 0-1,0 1 1,0-1-1,0 0 1,0 1-1,0-1 1,-1 0-1,1 1 1,-1-1-1,1 1 1,-1-1-1,1 1 0,-1-1 1,0 1-1,0-1 1,1 1-1,-1-1 1,0 1-1,-1 0 1,1-1-1,0 1 1,0-1-1,-1 1 1,1-1-1,-1 1 0,1-1 1,-1 0-1,1 1 1,-1-1-1,0 1 1,0-1-1,0 0 1,-1 2-1,-7 7-142,-1 0 0,0-1 0,-1 0 0,-14 9 0,12-9-2045,0 1-1,-17 17 1,29-25 1699,0-1 158,-3 3-1724,4-3 1724,-1 0-1,1 0 1,-1-1 0,1 1-1,0 0 1,0 0 0,-1 0-1,1 0 1,0-1 0,0 2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07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0 10496,'-5'8'2470,"2"0"1,-1-1-1,-3 12 1,-3 25 1298,5 49-4032,3-47 1365,0 1-1915,-6 158 2009,6-137-6543,2 0-6814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07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22 9984,'-15'-22'7045,"23"24"-4977,-7-2-1822,15 9 1655,24 18 0,-25-15-1647,-1 2-1,0-1 1,14 19-1,89 120 659,-89-116-1091,0-2-1,64 59 1,-90-92 164,127 115-2815,-88-83-950,59 39 0,-58-47-684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09.1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45 7552,'-9'-45'15986,"8"46"-15786,-3 18-65,1 2 1,1-1-1,0 0 1,2 32 0,0-31-46,0 41 158,-9 297 603,4-38-1423,6-233-7470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10.5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 7296,'-31'4'15727,"47"4"-14767,7-3-268,1 0-1,37 1 1,-30-3-239,396 41 2422,-393-39-2755,-20-2-20,29 1 0,2-2-382,-23-1-3807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1T01:38:58.53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3674 7583 280 0,'0'3'104'0,"-7"0"-81"0,7 1-2 0,0-4-4 16,0 0-9-16,7 3 3 15,-7 0 5-15,0 0 4 16,4-3-10-16,-1 0 5 0,1 0 5 15,3 0-2-15,3 0-1 16,-3 0-3-16,1 0-1 16,2-3-3-16,-3-3-1 15,7-4-3-15,1-6 1 16,6-6 2-16,4-9 2 16,10-7 1-16,-3-6 0 15,7 3-4-15,4-3 0 16,-8 0-1-16,-3-10 1 0,0-6-2 15,0-6 1-15,-11 0-4 16,-7 3-2-16,0 3 2 16,-3 3 0-16,-11 1 1 15,0-7 0-15,-14-10-5 16,-4 1 1-16,0 2 2 16,-10 7 1-16,-7 0-4 15,-4 0-1-15,7 0-4 16,-11 4-1-16,11 8 1 0,4 13 2 15,7 10-1-15,-4 12 4 16,7 16-5-16,4 13 0 16,3 12 0-16,4 13 2 15,4 15 2-15,6 29 1 16,4 19-2-16,4 35 2 16,10 34 1-16,18 57 0 15,7 6 2-15,22 22 1 16,-8-19-1-16,-3-22 1 15,-8-34 0-15,-3-41 1 16,0-29-2-16,-7-28-2 16,-10-22 3-16,-1-16 0 15,-3-19 7-15,-11-16 6 16,-3-18-6-16,-11-19-1 16,0-13-5-16,-7-7-3 15,-4-2 0-15,-7-7-1 0,0-6-5 16,4-3-1-16,0 9-2 15,3 13 2-15,4 10 2 16,0 5 2-16,7 4-1 16,0 3 1-16,0 0 2 15,11-3 0-15,3-4-3 16,4-2 2-16,3-1 3 16,4 1 1-16,-7 2-4 15,6 1 1-15,-9 6-7 16,2 3 0-16,5 7-39 15,-12 5-17-15,8 1-27 16,0 3-11-16,-8-7-39 16</inkml:trace>
  <inkml:trace contextRef="#ctx0" brushRef="#br0" timeOffset="416.98">4167 6049 248 0,'-4'-16'93'0,"4"13"-72"0,-3 0 18 16,3 3 3-16,0 0-5 15,0 0 1-15,0 0-8 16,0 3-4-16,0 10-14 16,0 5 1-16,3 14 3 0,4-7-4 15,0 13-2-15,0 6-5 16,0 10-2-16,-3 2-1 15,7 1 1-15,-4-3-11 16,0-4-2-16,3-15-11 16,-2-4-4-16,2-6-11 15,1-6-2-15,-4-3-29 0,4-3-9 16,3-7-46 0</inkml:trace>
  <inkml:trace contextRef="#ctx0" brushRef="#br0" timeOffset="927.44">4518 5888 248 0,'0'-16'93'0,"-4"10"-72"0,0 3 11 15,4 3 3-15,-3 0-10 16,-4 0-2-16,0 6-11 15,0 10-5-15,-4 15-4 16,0 17 0-16,4 12 2 0,0 3-2 0,7 19-2 16,7 31 6-16,7 7 5 15,8 31 3 1,6 13 3-16,8 9-4 0,6 7 2 16,-6-23-9-16,6-21-4 15,-3-14-2-15,4-11-1 16,-1-14 0-16,8-18 2 15,-11-16-1-15,7-12 2 16,-4-14-2-16,-10-11-1 16,-3-11-4-16,-5-5-2 15,1-10-26-15,-7-10-11 16,-4-5-88 0,7-8-64-16,-3 1 77 15</inkml:trace>
  <inkml:trace contextRef="#ctx0" brushRef="#br0" timeOffset="1129.79">5241 6575 96 0,'0'0'38'0,"-4"0"-29"0,1 3-45 0,3-3-20 16</inkml:trace>
  <inkml:trace contextRef="#ctx0" brushRef="#br0" timeOffset="1483.95">5241 6433 284 0,'0'-12'107'0,"0"12"-83"0,0 0 4 0,0 0-4 15,0 6-1-15,3-3 3 16,1 10 6-16,-1 15 5 16,4 3-20-16,0 10 4 0,-3 7 2 15,-4 2-6-15,0 16 1 16,-4 19-7-16,-3 0-1 15,0-3-6-15,0-3-1 0,0 0-1 16,-4 0-2-16,1-1 1 16,-1-5-1-16,4-10 0 15,0-13 2-15,4-6-12 16,-1-12-6-16,0-7-11 16,4-6-6-16,0-6-4 15,0-7-3-15,0-12-2 16,0-10 1-16,-7-9-30 15,7-7-14-15,0-9-24 16</inkml:trace>
  <inkml:trace contextRef="#ctx0" brushRef="#br0" timeOffset="1780.83">4847 6487 312 0,'0'-3'118'0,"0"3"-92"0,7 6 6 0,-3 0-4 16,3 10-3-16,11 6 4 16,10 6-2-16,7 4 1 15,4 2-16-15,4 7 2 0,-4 16 2 16,4 16-6-16,-4 9-1 16,7-1-5-16,7-2-3 0,3 3 2 15,5 6 0-15,-5-6-4 16,1-9-1-16,-18-13-10 15,0-7-3-15,-3-12-16 16,-15-6-6-16,0-10-11 16,0-6-3-16,-10-10-14 15,0-12-4-15,-1-13-49 16</inkml:trace>
  <inkml:trace contextRef="#ctx0" brushRef="#br0" timeOffset="2100.13">5429 6181 324 0,'49'-6'123'0,"-20"15"-95"0,24 10 18 0,-36-3 4 16,12 9-10-16,-4 19 1 15,10 29-10-15,8 5-4 16,3 4-15-16,3 13-1 0,1 21 2 15,-11-5-1-15,-4-7 3 16,-10 6-6-16,0 10-1 16,-11-7-4-16,0-12-1 15,-7-7-6-15,-3-9-2 16,-1-3-14-16,-3-6-5 16,0-13-12-16,4-9-2 15,-4-13-15-15,4-10-5 16,-1-9-14-16,4-12-8 15,7-14-53 1</inkml:trace>
  <inkml:trace contextRef="#ctx0" brushRef="#br0" timeOffset="2474.73">6141 6925 268 0,'-7'0'101'0,"7"0"-78"0,0 3 17 0,0 0 3 15,3 0-6-15,1 0 1 16,3 4-10-16,4-4-5 16,3 0-13-16,4 0-2 0,14-3 2 15,-4 0-6-15,11-3 0 16,3 0-2-16,4 0-2 16,-3-1 1-16,-4 4 1 15,-4 0-12-15,-3 4-6 16,-3-1-24-16,-4 0-12 15,-1 3-105 1</inkml:trace>
  <inkml:trace contextRef="#ctx0" brushRef="#br0" timeOffset="2735.11">6350 7552 384 0,'11'6'145'0,"-4"-3"-112"0,21-3 14 15,-17 0-1-15,10-3-17 0,7 0-2 16,4-4-16-16,0 1-4 16,4 0-5-16,-1 0-2 15,8 2 1-15,10 4-19 0,0 7-5 16,0 2-27-16,0 7-8 15,-3 0-117 1</inkml:trace>
  <inkml:trace contextRef="#ctx0" brushRef="#br0" timeOffset="6143.41">25278 1963 344 0,'-10'-7'129'0,"10"7"-100"0,-8 0 26 16,8 0 8-16,0 0-23 15,0 0-5-15,0 0-10 16,0 0-2-16,8 7-12 16,-5-7 7-16,11 0 4 0,-3 0-7 15,7 0-1-15,-4 0-8 16,7 0-4-16,-3-7 1 15,7 7 0-15,-4 0-19 16,0 0-9-16,-3 0-38 0,0 7-15 16,3 8-122-1</inkml:trace>
  <inkml:trace contextRef="#ctx0" brushRef="#br0" timeOffset="6352.83">25260 2357 404 0,'11'9'151'0,"-11"-9"-118"0,21 3 14 0,-21 3-4 16,7-6-16-16,8 0-3 0,2 0-14 16,5 0-4-16,-5-6-4 15,1 6-13-15,10-3-4 0,11 3-42 16,-10-6-17-16,-4 3-108 15</inkml:trace>
  <inkml:trace contextRef="#ctx0" brushRef="#br0" timeOffset="7231.83">26249 1433 256 0,'4'-12'96'0,"-4"9"-75"0,0-4 12 0,0 4 2 16,0 3-1-16,-4 0 1 16,1 0-3-16,-1 0 0 15,-3 0-18-15,-3 10 3 0,-5-1 1 16,-2 7 3-16,-12 12 4 16,4 26 0-16,1-1 0 0,6-9-6 15,-3 32-1-15,-4 37-4 16,14-15 1-16,4-25-4 15,7 15-1-15,14 25-6 16,1-28-1 0,-5-19-1-16,15 10-2 0,-7-13 1 15,6-3 1-15,-9-16-3 16,6 0 0-16,-3-9 1 16,-1-13 0-16,-2 0-22 15,-1-3-10-15,-4-10-28 16,5-2-10-16,-5 2-42 15,4-18-17-15,-3 9-13 16</inkml:trace>
  <inkml:trace contextRef="#ctx0" brushRef="#br0" timeOffset="7849.44">26349 1922 316 0,'0'-3'118'16,"0"3"-92"-16,0 0 11 0,0-7-1 0,3 4-9 15,1-3 1-15,-1 3-4 16,1-4-1-16,10-2-12 16,0 3 4-16,15-7 3 0,13-3-4 15,-10 1 0-15,-4 5-4 16,4 7 1-16,7-3 0 15,-14 12 1-15,-7-6 5 16,-1 19 3-16,5 0-6 16,-12 6-1-16,-3-9-3 15,-7 18 1-15,-7 20-4 16,-7 3 1-16,-7-1-5 0,-4-2 0 16,0-1 1-16,4-8 0 15,3-11-5-15,1-9 1 16,9-3 0-16,-2 1 0 15,6-5 0-15,8-5 0 16,10 3 0-16,7 0 2 16,4-7-1-16,3-6 2 15,1 0-2-15,-1 0-1 16,-3-3-6-16,0 0-1 16,-4 0-17-16,0-3-4 15,-3 0-26-15,0 0-8 16,-11 3-24-16,7-6-11 0,0 3-67 15</inkml:trace>
  <inkml:trace contextRef="#ctx0" brushRef="#br0" timeOffset="8240.73">27249 2067 368 0,'0'-7'137'0,"0"7"-106"0,0 0 15 0,0 0-1 16,0 0-14-16,0 0 10 15,-7 16-12 1,0 3-16-16,0-3-1 0,-7 18 1 16,3-12-7-16,-10 10-1 15,-8 12-3-15,8-16-2 16,7-2-2-16,-11-1 1 16,7-6-6-16,1-3 0 15,-1 6-17-15,4-7-4 16,-1 1-15-16,5-6-5 15,3-1-14-15,7-9-4 16,0 0-85-16</inkml:trace>
  <inkml:trace contextRef="#ctx0" brushRef="#br0" timeOffset="8531.81">26983 2051 284 0,'0'0'107'0,"4"9"-83"0,-1-2 24 16,1 2 6-16,-1 1-8 0,4 8-2 15,4 8-12 1,3 2-3-16,4 4-16 16,0 2 1-16,6-2 2 0,-6-1-6 0,3-6-1 15,1-3-5-15,-5 1-3 16,1-5 0-16,0-2-1 15,-4-3-7-15,0-4 0 16,-3-2-24-16,-4-4-9 16,-4 3-23-16,5-6-9 15,-5 0-89 1</inkml:trace>
  <inkml:trace contextRef="#ctx0" brushRef="#br0" timeOffset="8877.23">27221 1840 372 0,'0'3'140'0,"0"3"-109"0,3-6 11 16,-3 0-3-16,4 7-7 16,-1-7 1-16,4 3-7 0,4 3-2 15,0-6-13-15,3 0-2 0,3 0 1 16,1 0-6-16,3 0 0 16,4 0-4-1,-11 0-1-15,4 0-8 0,3-6-4 16,-10 6-31-16,3-3-11 15,-3 3-29-15,0-7-10 16,3 1-62 0</inkml:trace>
  <inkml:trace contextRef="#ctx0" brushRef="#br0" timeOffset="9215.41">27618 1500 296 0,'3'-4'112'0,"-3"4"-87"0,0 0 20 15,0 0 1-15,0 0-7 16,4 4 2-16,-1 2-6 15,1 10-1-15,-1 3-19 16,1 6 0-16,-4 9 1 0,0 11-4 16,7-8 1-16,-7 4-8 15,3-3-1-15,1-10-2 16,0 4-2-16,-1-10-8 16,1 0-5-16,3-3-20 0,-7-3-6 15,0-4-20-15,0 4-5 16,0-10-100-1</inkml:trace>
  <inkml:trace contextRef="#ctx0" brushRef="#br0" timeOffset="11526.12">27809 2167 252 0,'0'0'96'0,"0"0"-75"16,0 7 17-16,0-7 1 0,0 0-10 15,0 0 0-15,0 0-3 16,0 0-1-16,0 0-14 16,0 0 9-16,4 9 3 0,-1-2 0 15,4-4-2-15,4 12-3 16,7-11-1-16,6 2-7 16,8-3-2-16,4-3-2 15,3 0-1-15,0-3-3 16,-4-3 1-16,-3 2-2 15,0-5-1-15,-11 0-4 16,-3 2-2-16,-4 1-22 0,-3 3-8 16,-1-4-31-1,-6 4-10-15,3 3-82 16</inkml:trace>
  <inkml:trace contextRef="#ctx0" brushRef="#br0" timeOffset="11947.44">28015 1909 300 0,'-8'-6'112'0,"5"6"-87"0,3 0 15 16,0 0 3-16,0 0-17 15,0 0-3-15,0 6 0 16,0-3 2-16,3 7-13 16,5 2 2-16,-8 7 2 0,3 6-2 15,1 13 2-15,-4 6-3 16,3 7 0-16,-3-7-5 15,4 0 0-15,-1 0-5 16,1-9 0-16,3-1-3 16,-4-5-1-16,5-10-1 0,-1 0 0 15,3-4 0-15,1 1-2 16,-4-6-13-16,0-1-4 16,-3-3-22-16,-1-3-10 15,1 4-27-15,-1-7-12 16</inkml:trace>
  <inkml:trace contextRef="#ctx0" brushRef="#br0" timeOffset="13100.09">28745 1919 236 0,'3'-7'88'0,"-3"4"-69"0,0 3 13 0,0 0 0 0,0 0-6 15,-3 0 2-15,3 0-3 16,0 0 0-16,0 0-14 16,0 0 4-16,0 0 3 0,-4 0 3 15,4 0 4-15,-3 3-11 16,-4 7-5-16,-4 2-4 16,0 7 1-16,-6 6-1 15,-1 4 2-15,0 9-2 16,0 3 2-16,4 3-2 15,-7 0 0-15,3-10-1 16,4 1 0-16,-7-10-5 0,7 4 1 16,-1-10 0-1,5-1 2-15,-1-2-1 0,1 0-1 16,2-3 1-16,1-4-1 16,4-3-9-16,-1 1-4 15,4-7-18-15,0 0-7 16,0 0-13-16,0 0-6 15,0-10-90 1</inkml:trace>
  <inkml:trace contextRef="#ctx0" brushRef="#br0" timeOffset="13525.2">28443 1900 260 0,'0'0'96'0,"0"0"-75"0,8 0 19 15,-5 3 2-15,1 3-2 16,3 4 0-16,3-1-8 15,1 1-3-15,3 5-16 16,4 10 3-16,-4-2 4 0,4 8-9 16,3 7-1-16,4 3 0 15,-7-3 1-15,3-4-1 0,-3 4 1 16,-1-6-4-16,1-7 1 16,-4-3-5-16,0 0 0 15,1-10-1 1,-5 4 1-16,4 0-2 0,-7-7-1 15,1-5-17-15,-1 2-6 16,0 0-24-16,-4-3-8 16,1-3-26-16,3 0-11 15,4 0-48 1</inkml:trace>
  <inkml:trace contextRef="#ctx0" brushRef="#br0" timeOffset="14211.69">29025 1667 252 0,'0'-22'93'15,"7"22"-72"-15,0 0 22 0,0 9 6 0,7 0-4 16,0 10 0-16,4 10-9 16,0 5-5-16,3 7-17 15,0-3 2-15,-6 3 2 0,2 6 3 16,5 7 2-16,-8 6-6 15,0 0 0-15,0-7-4 16,-3-2 2-16,-4-4-10 16,-4-6-3-16,-3-7 0 15,-3-5 3-15,-1-4-13 16,1-3-7-16,-11 0-23 16,6-3-11-16,1-3-12 0,0-7-4 15,0 1-31-15,4-1-14 16,6-3-12-1</inkml:trace>
  <inkml:trace contextRef="#ctx0" brushRef="#br0" timeOffset="14633.85">29734 1421 280 0,'-7'0'104'0,"0"6"-81"0,-1 0 20 15,1-2 3-15,0 5-11 16,-3 7-1-16,3 3-6 16,-11 6 0-16,4 19-16 15,-1 6 4-15,-2 7 2 0,3 3-4 16,3 0 2-16,4 3-7 0,3 6-3 16,8 4-1-16,3-4-1 15,4-6-5 1,3-10-1-16,3-2-4 15,1-7-1-15,0-16-16 0,0-2-8 16,-1-8-25-16,1-2-10 16,3-6-97-1</inkml:trace>
  <inkml:trace contextRef="#ctx0" brushRef="#br0" timeOffset="14970.97">30198 1736 348 0,'0'9'132'0,"-4"7"-103"0,-3 9 12 16,4-15-1-16,-4 9-11 15,0 6-2-15,-4 0-13 16,0 0-4-16,-3 4-6 16,0-4-3-16,0 9 0 0,0-5-4 15,0 5 2-15,-1 1-8 16,1 0-2-16,0-7-16 16,3-3-8-16,-3-6-14 0,4-3-5 15,-1 3-42-15,4-13-15 16,3 4 5-1</inkml:trace>
  <inkml:trace contextRef="#ctx0" brushRef="#br0" timeOffset="15244.21">29964 1830 296 0,'7'0'112'0,"-7"0"-87"0,7 10 18 0,-3-7 2 0,3 10-11 16,4-4 0-16,3 1-10 16,3 8-3-16,1 1-12 15,0 7 1-15,0-1 3 0,-1 3-7 16,1 4-3-16,3-1 0 16,-3 1 0-16,3 2-6 15,-3-9-2-15,0-6-27 16,-1 0-11-16,1-9-27 15,0-4-8-15,0-6-67 16</inkml:trace>
  <inkml:trace contextRef="#ctx0" brushRef="#br0" timeOffset="15835.45">30372 1298 288 0,'3'-3'110'0,"1"3"-86"0,3-10 18 0,0 10 1 15,-3-6-8-15,6 3 0 16,4-7-9-16,4 4-4 15,3 0-12-15,1 3-2 0,-1-4 2 16,0 7-2-16,-3 7 3 16,0-4 0-16,-4 3 3 0,0 4 2 15,-3-1-1-15,-4 1 1 16,-4 5 3-16,-3-5-9 16,0 5-1-16,-3-5-3 15,-8-1-1-15,0 1-3 16,1-1 1-16,-1 1-4 15,0 2-2-15,4-2-3 16,0-1 1-16,4 1-6 16,3-1-3-16,3 1 1 15,4 5 0-15,4 4 5 16,0-3 3-16,-1 3 3 16,1 0 1-16,0 6 1 15,-1-6 0-15,-3 0 6 16,0 3 4-16,0-10 3 0,-3 4 5 15,-4 0-6-15,-4-7 1 16,-3 4-6-16,-3 0-2 16,-8-4-5-16,-7 1-2 15,-7-1-2-15,0 0 0 16,1-2-13-16,2 2-4 16,4-6-16-16,4 4-4 15,3-7-22-15,8 3-10 16</inkml:trace>
  <inkml:trace contextRef="#ctx0" brushRef="#br0" timeOffset="16229.79">30638 1919 328 0,'3'0'123'0,"1"0"-95"0,3 0 11 0,0 0 1 16,-4-7-13-16,12 4-1 16,6 3-11-16,7-6-4 15,11 3-6-15,-3 3-4 0,6 0 0 16,1 0-1-16,-4 3 2 16,-7 3-10-16,-4-6-2 15,-3 3-22-15,0 4-9 16,-4-7-18-16,-7 0-8 15,0 3-68 1</inkml:trace>
  <inkml:trace contextRef="#ctx0" brushRef="#br0" timeOffset="16602.53">30896 1600 300 0,'0'4'112'0,"0"11"-87"0,4 4 18 0,-4-9 0 16,0 15-8-16,3 0 0 15,1 10-12-15,-4-1-1 16,0 4-13-16,0-3-1 0,0 0-1 16,-4-1-3-16,4 1-1 15,0-1-1-15,0 4 1 16,0-3-9-16,4 0-3 16,-1-10-15-16,1 3-5 15,3-9-18-15,0-3-6 16,0-7-28-16,7-2-12 15,1-7-23 1</inkml:trace>
  <inkml:trace contextRef="#ctx0" brushRef="#br0" timeOffset="16951.75">31272 1566 320 0,'4'3'121'0,"-4"13"-95"0,3 9 18 15,1-6 0-15,-1 15-11 0,4 1 0 16,4 0-9-16,3 3-5 15,-7 2-11-15,4-2-5 0,-1-3 0 16,1 0-2-16,3-7-1 16,-7 3-2-16,4-2 1 15,-4-4-15-15,0-3-6 16,-3 0-22-16,-1-12-10 16,1-1-22-16,-1-3-10 15,4-6-39 1</inkml:trace>
  <inkml:trace contextRef="#ctx0" brushRef="#br0" timeOffset="17275.4">31573 1329 324 0,'22'29'121'0,"-19"-4"-95"0,11 3 22 16,-10-12 3-16,3 12-4 16,7 13 2-16,4 22-12 15,3 7-3-15,4-1-19 16,3 0-2-16,-3 4 0 0,-4 6-1 16,-3-1 1-16,-7 1-7 15,-8-16-2-15,-3-9-2 16,-3-4 1-16,-4-12-15 15,-4-3-5-15,-3-10-13 16,0 0-6-16,-1-6-14 0,1-3-4 16,0-7-22-16,0 1-9 15,7-1-62 1</inkml:trace>
  <inkml:trace contextRef="#ctx0" brushRef="#br0" timeOffset="19560.07">7644 6288 140 0,'3'-6'52'0,"-3"9"-41"0,-3-6 15 0,3 3 4 16,0 0-4-16,0-3-1 15,0 0-2-15,-4 3 0 16,4 0-13-16,0-4 5 0,0 4 5 15,0 0-2-15,0 0-1 16,0 0-3-16,0 0-1 16,0 0-3-16,0 0-1 15,0 0-1-15,0 0 0 16,-3 4 0-16,-1 2 0 16,1 3-4-16,-1 4-1 15,1 12-1-15,-1 16-2 16,1 19 1-16,-1 9 1 15,4 7 3-15,0 18 2 16,4 20 5-16,3-1 3 0,0 4-2 16,7 9 0-16,7-6-7 15,0-16-2-15,11-16 4 16,-3-6 3-16,6-13 0 16,4-6 1-16,0-6-4 15,-7-7-3-15,0-9 0 16,0-6 1-16,-14-7-3 15,-1-6-2-15,1-3 2 16,-4-6 0-16,-3-4-1 0,-1 1 1 16,-2-4-18-16,2-3-4 15,-10-3-24 1,4-3-10-16,-1-7-32 16,4-2-13-16,4-4-30 15</inkml:trace>
  <inkml:trace contextRef="#ctx0" brushRef="#br0" timeOffset="20174.59">7998 6824 248 0,'-7'-3'93'0,"4"3"-72"0,3 0 16 16,0 0 4-16,0 0-13 16,0 0-1-16,0 0-14 15,0 0-3-15,0-3-6 16,0-1 2-16,7-2 0 0,7-3 0 15,-3-4 1-15,3 0 0 16,4 1 3-16,-1-1-1 16,5 4 0-16,2-1-1 15,1 7 2-15,0 3 4 0,3 6 3 16,-3 7 4 0,-4 6 4-16,-3 12-9 15,-7 17-2-15,-4 8-8 0,-4 4-2 16,-3-6 0-16,-3-1 0 15,-4-2-2-15,0-4-2 16,-4 3 1-16,7 1-1 16,-3-1-3-16,-3-2 2 15,6-8 1-15,4-2 2 16,4-3-1-16,6-10-1 16,-3-3 1-16,11-6 1 15,7-7-1-15,3-9-1 16,8-3-2-16,-8-6 1 15,4-1 1-15,-4-2 2 16,-3-4-1-16,0 0-1 0,-4-3-17 16,4 7-6-16,-7-4-24 15,3 3-8-15,0-2-22 16,1 2-6-16,2 0-57 16</inkml:trace>
  <inkml:trace contextRef="#ctx0" brushRef="#br0" timeOffset="20576.9">8934 6865 324 0,'0'-7'121'0,"0"7"-95"0,0 0 9 0,0 0-1 16,0 0-16-16,-7 10-2 16,0 6-3-16,0 9 1 15,0 10-7-15,-4 5-2 0,0 1 1 16,1 0-3-16,-4 0 0 15,0 0-1-15,-1 0-2 16,1 0-2-16,4 3 1 0,-1-3 1 16,0-3 2-16,4-6-3 15,4-4-2 1,-4-6-7-16,3-6-4 0,0-4-17 16,4 1-7-16,0-7-7 15,4-6 0-15,-4-3-87 16</inkml:trace>
  <inkml:trace contextRef="#ctx0" brushRef="#br0" timeOffset="20939.8">8661 6966 292 0,'0'-4'110'0,"-3"4"-86"0,3 4 11 0,0-4-1 16,0 0-6-16,0 6 1 16,3 6-1-16,8 4 2 15,3 6-16-15,4 3 1 0,7 4-1 16,6-4-3-16,-2 3-1 16,-1-2-6-16,1-1-1 15,-1 0-3-15,-3 0-1 16,-1 0 1-16,-2 1 2 15,-5-1-3-15,1 0 0 0,-4-3 3 16,4-3 1 0,-11 0-12-16,4 0-4 15,-4-3-23-15,0-1-7 0,0-2-6 16,-3-4-2-16,-1-5-27 16,4-8-11-16,-7-5-20 15</inkml:trace>
  <inkml:trace contextRef="#ctx0" brushRef="#br0" timeOffset="21321.9">8821 6588 304 0,'-7'0'112'0,"7"0"-87"0,0 0 11 0,0 0 0 15,0 3-13-15,3 3-1 16,8 0-2-16,-4 1 0 16,7-1-11-16,4 0 3 0,-1 0 2 15,5 4-1-15,-1-10 2 16,-3 3-6-16,-1-3-3 0,1 0-1 15,-4 0-1 1,4 0-2-16,-7-3-2 16,-1 3 1-16,1-6 1 0,0 2-14 15,-1 1-5-15,-6 0-22 16,3 0-10-16,0 0-18 16,-3 0-9-16,3-4-62 15</inkml:trace>
  <inkml:trace contextRef="#ctx0" brushRef="#br0" timeOffset="21650.42">9172 6304 336 0,'0'0'126'0,"0"0"-98"0,0 0 3 0,0 0-5 15,0 6-7-15,0 4 1 16,3 6-9-16,1 9-2 16,-1 9-5-16,4 7-1 0,0 0 1 15,4 3-2-15,0-6-2 16,-1 0 3-16,1-3 0 15,0-4-4-15,-1-2 1 16,1-4-24-16,-4 0-10 16,4-6-17-16,-4 0-7 0</inkml:trace>
  <inkml:trace contextRef="#ctx0" brushRef="#br0" timeOffset="22230.24">9661 6777 288 0,'-4'-16'110'0,"4"10"-86"0,-3-1 13 15,3 7 0-15,0 0-20 16,0 0-5-16,3 3 8 15,4 7 4-15,0 6-12 16,0 12 0-16,4 7-1 0,0 12-2 16,-1 6 0-16,1-2-3 15,0-4-1-15,-1-3-6 16,1 0 1-16,0-3 0 16,-1-3 2-16,1-3-8 15,-1-4-1-15,1-2-27 16,-4-4-10-16,0-3-31 15,-3-3-10-15</inkml:trace>
  <inkml:trace contextRef="#ctx0" brushRef="#br0" timeOffset="22494.76">9558 7158 296 0,'11'-7'110'0,"-8"4"-86"0,18 0 13 0,-17 0 0 0,14 0-9 16,6-3 0-16,8-4-4 15,7-2-3-15,4-4-11 16,-1 0-2-16,-3-3-1 0,-3 0-3 16,-4 0-1-16,3 0-3 15,-6 4-1-15,2-1-28 16,5 3-13-16,-4 4-33 15,0-1-14-15,0 7-45 16</inkml:trace>
  <inkml:trace contextRef="#ctx0" brushRef="#br0" timeOffset="22828.37">10465 6619 284 0,'0'-3'107'0,"0"6"-83"0,0 0 15 0,0 3 1 16,-7 4-11-16,4 6 0 15,-1 3-7-15,1 6-2 16,-1 6-11-16,1 7 3 0,-8 9 2 15,0 7-5-15,1 3-3 16,-1-4-3-16,0 1 0 16,1-7-4-16,-1-3-2 0,0-6 2 15,1-3 0-15,3-10-10 16,3-3-5-16,-3-6-14 16,4-4-6-16,3-12-36 15,0-3-78 1</inkml:trace>
  <inkml:trace contextRef="#ctx0" brushRef="#br0" timeOffset="23143.12">10175 6742 304 0,'10'6'112'0,"-3"1"-87"0,4-1 18 0,-4 0 0 16,4 4-8-16,7-1 0 16,-1 10-9-16,8 0-2 15,0 12-13-15,3 7 0 0,-3 3 0 16,3 0-6-16,-6 0-1 16,2-3-4-16,1-4-1 15,0-2 1-15,0-4 2 16,-7-6-12-16,6 0-3 15,-2-3-21-15,-1-3-5 16,-3-3-11-16,-1-1-4 16,-2-5-63-16,2-4-59 15,1 0 61-15</inkml:trace>
  <inkml:trace contextRef="#ctx0" brushRef="#br0" timeOffset="23562.71">10547 6247 288 0,'25'3'107'0,"-11"1"-83"0,18 2 10 0,-18 0 0 16,14 0-6-16,8 4 1 15,6 6 1-15,-3 9 1 16,0 13-16-16,-3 12 4 0,-1 10 4 16,-3-6-3-16,0 2 0 15,-7 1-5-15,-4 6-1 16,-7 16-4-16,-3 3-1 15,-8-10-5-15,-3-3-1 16,-3-9-1-16,-4-6-2 16,0-7-13-16,0-3-4 0,-4-3-15 15,4-3-8-15,0 0-9 16,0-4-5-16,0-5-34 16,7-4-16-16,7-6-22 15</inkml:trace>
  <inkml:trace contextRef="#ctx0" brushRef="#br0" timeOffset="24931.18">11511 6213 224 0,'0'-7'85'0,"-4"7"-66"0,1 0 10 0,3 0-1 0,0 0-5 16,0 0-2-16,0 0-3 15,0 0 1-15,-4 3-10 16,1 4 3-16,-4 2 4 0,3 4 1 15,1 3-1-15,-4 6-2 16,-1 9 1-16,5 16 1 16,-1 13 2-16,1 6-6 15,3 1 1-15,0 5-4 16,0 16 2-16,3 10-4 16,4-16-2-16,8-7 0 15,2-8-1-15,5-14-2 16,6-6 1-16,-3-9-2 15,7-6-1-15,0-4 1 16,-4-6-1-16,0-3 0 16,-3-3 0-16,-4-4 0 15,-3 1 2-15,-4-4-30 0,1 1-11 16,-1-4-20-16,-4 0-8 16</inkml:trace>
  <inkml:trace contextRef="#ctx0" brushRef="#br0" timeOffset="25743.67">11841 6625 312 0,'-7'-3'118'0,"3"3"-92"0,4 0 11 16,0 0-1-16,0 0-9 15,-4 0-1-15,1-3-8 16,3 0-3-16,0-3-9 15,0-4 0-15,3-2 1 0,5-4 1 16,2-6 2-16,4 0-5 16,1-4-3-16,6 1 1 15,-7 0 2-15,7 3 2 0,4 3 1 16,0 7 0-16,0 2 2 16,0 4 1-1,-1 3 1-15,1-1 5 0,-11 4 3 16,1 4-1-16,-5 2-2 15,-3 7-5-15,0 5 0 16,-7 8-5-16,-7 2-2 16,0 0-2-16,0 1-3 15,-4-4 1-15,4-3-1 16,0-3 0-16,0-3 0 16,0-4-3-16,4-2 2 15,3-1 1-15,0 1 2 0,3-1-3 16,4-3-2-16,7 1-1 15,4-1 0-15,7 0 0 16,3 1 3-16,4-1-5 16,0 0 2-16,-4 0 4 15,-3 1 2-15,-4 5-3 16,-3-2 1-16,0 2 2 16,-4 1 1-16,-3 0-1 15,-4-1-2-15,-4 4 7 16,-3 0 3-16,-3 3-5 15,-4 3-1-15,-7 0-2 16,-4 3 1-16,-7 3-2 16,-3 4-1-16,-4-4-2 0,-4-3 1 15,4-3-1-15,4-3-2 16,3-3-6-16,4-3-2 16,3-4-13-16,11-3-4 15,-3-2-23-15,6-8-6 16,8-5-1-16,6-7 1 15,8-6-9-15,3 0-3 16,11-3-57 0</inkml:trace>
  <inkml:trace contextRef="#ctx0" brushRef="#br0" timeOffset="26101.7">12684 6625 304 0,'4'-6'115'0,"-1"3"-89"0,-3 0 21 15,0 3 5-15,0 0-8 16,0 0 1-16,0 0-14 16,0 0-4-16,0 3-16 15,-3 6 2-15,-1 4 1 0,1 3-3 16,-4 3 1-16,0 3-3 15,-1 6 0-15,-9 0-5 0,3 7-1 16,-1 3-3 0,8 3-3-16,-7 0 2 15,3-3 2-15,4-4-9 16,0-2-4-16,0-7-10 0,4-3-1 16,-1-3-8-16,4-7-3 15,-10-2-8-15,10-4-3 16,0-6-23-16,10-9-8 15,-6-7-57 1</inkml:trace>
  <inkml:trace contextRef="#ctx0" brushRef="#br0" timeOffset="26423.57">12475 6714 312 0,'4'3'118'0,"-1"6"-92"0,4-6 19 0,-3 0 2 0,3 1-5 16,4 2 1-16,-1 0-6 15,8 4 0-15,3 2-21 16,4 4 0-16,0 3-2 0,3 3-3 16,1 3-1-16,-1 4-6 15,0-4-1-15,1 0-3 16,-5-3-1-16,-2-6 1 15,-1-1 2-15,-10-2-1 16,3-3-1-16,-4-1-19 16,-2-3-8-16,2 1-15 15,-10-4-4-15,4-3-19 16,-4 0-9-16,0-7-86 16</inkml:trace>
  <inkml:trace contextRef="#ctx0" brushRef="#br0" timeOffset="26926.48">12631 6285 332 0,'-3'-3'126'0,"3"0"-98"0,0 0 14 0,0 3 0 0,3-4-15 16,4 1-1-16,4 0-6 16,3-3-1-1,4 0-10-15,3-1 3 0,4 1 2 0,0 0-1 16,-4-1 2-16,0 1-2 16,-3 3 2-16,0 0 1 15,-4 3-1-15,0 3 1 16,0 3 3-16,-10 1-7 15,3 2 1-15,-4 4-6 16,1 2 1-16,-4 7-5 16,-4 7 0-16,1 5-1 15,-1 4-2-15,1 0-2 16,-1-3 1-16,4-4 1 16,0-2 2-16,0-7-1 0,4-4-1 15,3-2 1-15,0-3-1 16,4-4 0-16,3-6 0 15,3-3 0-15,5-3 0 16,-1-3 0-16,0-3 0 16,0-1-16-16,1 1-6 15,-5-1-20-15,1-2-6 16,-4-1-26-16,1 0-8 16,-5 1-99-1</inkml:trace>
  <inkml:trace contextRef="#ctx0" brushRef="#br0" timeOffset="27271.46">13014 5913 400 0,'35'22'148'0,"-10"4"-115"0,28 27 22 15,-28-24 2-15,11 5-13 16,-8 7-2-16,4 6-14 16,0 10-8-16,3 16-11 15,1 5-4-15,-1-2-1 0,-7-7 2 16,-6-3 1-16,-5 1-1 0,-17 5 1 16,0 0-4-16,-10-2 0 15,-4-10-3-15,3-7-1 16,-3-9-12-16,3-6-5 15,1-3-14-15,-1-7-8 16,0-3-16-16,4 1-5 16,0-8-33-16,7-2-13 15,7-3-47 1</inkml:trace>
  <inkml:trace contextRef="#ctx0" brushRef="#br0" timeOffset="28160.31">14435 6131 272 0,'-3'-3'104'0,"3"6"-81"0,3 6 16 0,-3 1 1 16,4 5-9-16,3 4-1 15,4 6-5-15,-8 4-4 16,8 9-11-16,-1 12 7 0,1 10 3 16,7 0 1-16,-8-4-1 15,1-2-6-15,0-4-1 16,-4 1-4-16,0-1 2 16,0 7-4-16,-7-7-2 15,3-6 0-15,-3-6-1 16,0-6-5-16,0-10-1 15,0-3 1-15,0-4 2 16,0-5-16-16,0-4-4 16,0-3-18-16,0-3-6 0,-3-3-19 15,3-3-9-15,-11-4-82 16</inkml:trace>
  <inkml:trace contextRef="#ctx0" brushRef="#br0" timeOffset="28519.77">14240 6651 316 0,'4'0'118'0,"-8"3"-92"0,4-3 6 0,0 3-2 16,4-3-2-16,3 0 6 15,0 0-2-15,0 0 1 16,4 0-18-16,3 3 4 0,7 0 4 16,8 0-3-16,13-3 0 15,15-3-7-15,7 0 0 16,-1-6-4-16,-6-1 0 16,0-3-3-16,3 1 1 15,0-1-6-15,-3 4-3 16,-7-1 3-16,-8 4 1 15,-6 3-9-15,-8 0-3 16,-3 0-26-16,-11-1-11 16,-10 11-67-1,-1-1-76-15</inkml:trace>
  <inkml:trace contextRef="#ctx0" brushRef="#br0" timeOffset="33098.6">15832 5882 208 0,'0'-16'79'0,"0"13"-61"0,0-7 12 15,0 10 2-15,0-3-6 16,0 0 2-16,0 3-3 16,0 0 2-16,0-6-15 15,0 6 4-15,0 0 4 0,0 0-2 16,0 0-1-16,0 6-5 15,-7 7-2-15,0 9-2 16,3 22 0-16,1 10-2 16,-1 5-1-16,1 1 1 15,-1 10 3-15,0 15 2 16,4 9 3-16,0 1-3 16,4-7 1-16,0 3-5 0,3 1 1 15,3-7-5-15,4-13 0 16,4-15-1-16,3-10-2 15,4-9 1-15,7-10 1 16,0-6 3-16,-4-6 4 16,1-7-2-16,-4 1-2 15,-8-4-7-15,-3-3-1 16,1 1-19-16,-5-1-8 16,-3 0-9-16,0 0-3 15,1-3-15-15,-5 0-4 16,1-6-62-1,3-7-47-15,0-6 69 16</inkml:trace>
  <inkml:trace contextRef="#ctx0" brushRef="#br0" timeOffset="33501.39">16431 6061 260 0,'3'-12'99'0,"-3"12"-77"0,0 3 15 0,0-3 5 15,0 0-10-15,0 9 1 16,-3 7-5-16,-1 3-3 15,-3 3-13-15,0 3 1 0,-3 4 3 16,-5 2-4-16,-2 7-2 16,-5 9-3-16,5 13-2 15,-1 3-3-15,0 0-2 16,0-3 1-16,4-6-1 16,4-4 0-16,-5-9 0 15,5-6 0-15,3-4 2 16,0-9-14-16,3-3-5 15,1 0-11-15,3-13-5 16,0 4-13-16,3-10-125 31</inkml:trace>
  <inkml:trace contextRef="#ctx0" brushRef="#br0" timeOffset="33832.11">16162 6169 272 0,'0'-4'101'0,"-4"4"-78"0,8 4 9 0,-1-1 0 16,1 6 0-16,3-3 3 15,3 7-6-15,5 6-1 16,-8 3-15-16,0-3 5 15,7 16 3-15,-7 12-7 0,11 6-3 16,-8 4-4-16,8-3-2 16,0-7-3-16,3 0-2 15,0-6 1-15,4-6 1 16,-4-4-3-16,4 1 0 16,-7-7-17-16,3-3-8 15,-7-3-24-15,1-13-11 16,-1-3-97-1</inkml:trace>
  <inkml:trace contextRef="#ctx0" brushRef="#br0" timeOffset="34513.08">16566 5649 288 0,'-4'-10'110'0,"4"7"-86"0,0-13 13 16,0 13 0-16,0-3-11 0,4 0-3 16,-1-4-7-16,8 1 0 15,6-4-9-15,-2 0 2 0,6 1 4 16,-3-1-3-16,-1 4 0 15,-2-1 0-15,6 7 1 16,0 3-1-16,-3 0 1 16,0 7 5-16,-4 2 2 15,0 10-1-15,-3-3 2 16,-1 3-4-16,-10 6-1 16,0 3-8-16,-7-6-2 15,0 3 0-15,0 1 0 16,0-8-5-16,-4 1-1 15,4-3 1-15,0-3 0 16,7-1-2-16,-7-2 2 16,7-1-4-16,0-2-1 15,7-1-4-15,-3 0-1 16,6 0 3-16,4 1 5 16,4-4 2-16,3 3 1 0,1 0 0 15,-1 1 0-15,0-1 0 16,-3-3 0-16,-4 0 0 15,0 7 2-15,-3-10 1 16,-11 9 7 0,-4 7 4-16,-13 6-10 15,-1 3-1-15,0 7-3 16,-10-4 0-16,7 1 0 16,-1-4 0-16,1 0-5 15,7-9-1-15,-4-1-8 16,4-2-4-16,3-4-10 0,4-2-3 15,0-1-23-15,4 0-10 16,3-6-48-16,7 0-21 16,7-6 16-1</inkml:trace>
  <inkml:trace contextRef="#ctx0" brushRef="#br0" timeOffset="34902.15">17271 5790 304 0,'-4'-6'115'0,"1"9"-89"0,3-3 19 15,0 0 4-15,0 0-20 16,-4 7-4-16,1 2-9 16,3 7 0-16,0 6-9 15,0 13 0-15,0 9 3 0,0 9 0 16,0-2 2-16,0-1-4 16,3 0-3-16,-3-2-2 15,0 2 0-15,4 4-2 16,-1 6-1-16,1-1-4 15,0-5-2-15,6-7-11 16,-6-9-3-16,3-7-15 0,-4-5-2 16,1-7-21-16,-1-7-5 15,1-2-77 1</inkml:trace>
  <inkml:trace contextRef="#ctx0" brushRef="#br0" timeOffset="35161.15">17080 6304 280 0,'10'0'104'0,"1"0"-81"0,7-6 16 0,-8 6 3 0,4-3-8 16,4-7 3-16,3 1-6 15,8-1 1-15,6 4-18 16,8-10-4-16,6 7 1 0,-6-1-7 15,3 4-2-15,-4 0-4 16,-3 2 1-16,-3 1-23 16,-4 3-12-16,-7 0-23 15,3 0-11-15,-3 0-77 16</inkml:trace>
  <inkml:trace contextRef="#ctx0" brushRef="#br0" timeOffset="35517.28">17760 5759 356 0,'0'0'132'0,"0"3"-103"0,4 10 16 0,-1-7 2 16,1 7-11-16,-1 6-1 16,1 15-11-16,3 13-2 15,0 10-13-15,0 6-1 0,0-12-1 16,4-1-6-16,-1-3-2 16,5 0 0-16,-1 4 0 0,0-7 3 15,0 0 1 1,0-3-15-16,-3-3-6 0,0-7-18 15,-1-2-7-15,-3-7-13 16,0-6-4-16,-3-7-32 16,0-6-14-16,-4-9-12 15</inkml:trace>
  <inkml:trace contextRef="#ctx0" brushRef="#br0" timeOffset="35844.18">17952 5375 292 0,'21'19'110'0,"4"18"-86"0,3 36 27 0,-21-35 7 16,11 12-11-16,3 0-3 15,4 7-9-15,0 19-2 16,3 9-19-16,0-3 3 0,-3 0 1 15,0-10-2-15,-7 4 3 16,-1 12-6-16,-13-3-3 16,0-3-3-16,-4-16-2 0,-8-6-6 15,1-7-1 1,-3-8-8-16,-1-4-2 0,4-4-13 16,0-8-4-16,0-7-16 15,3-3-6-15,-3-4-26 16,7-5-9-16,7-4-66 15</inkml:trace>
  <inkml:trace contextRef="#ctx0" brushRef="#br0" timeOffset="36654.37">18746 5331 236 0,'-4'-7'90'0,"0"4"-70"0,4 0 15 0,0 3 2 16,0 0-4-16,0 0 1 15,0 3-6-15,-10 0 0 16,3 4-16-16,0 8 4 0,-4 1 2 16,0 22 1-16,4 15 3 15,-3 10-3-15,3 13 0 16,-1 6-6-16,1 25 0 0,4 6-2 16,-1 1 1-16,4 6-4 15,4-1-3-15,6-12-2 16,-2-15-3-16,9-17 1 15,1-12-1-15,10-9-7 16,11-19-3-16,4-7-14 16,-1-3-7-16,1-6-46 15,-4-3-18-15,-7 3-65 16</inkml:trace>
  <inkml:trace contextRef="#ctx0" brushRef="#br0" timeOffset="38278.86">18965 6077 244 0,'-10'0'90'0,"10"0"-70"0,-4 0 13 0,4 0 1 15,0 0-5-15,0 0 3 16,0 0-5-16,0 0-2 16,0 0-13-16,0 0 3 0,0 0 5 15,0 0-2-15,0 0-1 16,0 0-3-16,0 3 1 16,0 0-4-16,4 1 1 15,-1 2 2-15,8-6 1 0,-4 3-2 16,11 0 0-16,-4 0-1 15,7 1 2-15,-10-1-5 16,6 0-1-16,8 0-2 16,-7 0 1-16,-4 0-2 15,7 0 0-15,1 1-3 16,-1-1 1-16,0-3-2 16,-3 0-1-16,-4 0-2 15,0 0 1-15,-3 0 3 16,0 6 1-16,-8-6-6 15,1 0 0-15,-1 0-21 16,-3 0-9-16,0 6-21 16,0 1-8-16,0-7-22 15,0 0-8-15,0 0-54 16</inkml:trace>
  <inkml:trace contextRef="#ctx0" brushRef="#br0" timeOffset="38981.71">19337 5759 244 0,'-10'0'90'0,"3"0"-70"0,7 0 17 15,0 0 2-15,-7 0-8 16,7 0-1-16,0 0-5 16,0 0-4-16,0 0-11 15,0 0 0-15,0-6 1 0,7 3 2 16,3-1 5-16,5-2-4 15,2 0 2-15,5-4-3 16,2 1 0-16,5-1-3 16,-1 4-1-16,-3 0-1 15,-4 3 2-15,0 0-1 16,-3 6 2-16,0 3 0 16,0 3 1-16,-1 4 5 0,-3 3 1 15,1 0-3-15,-5 2-1 16,-3 8-4-16,-7 8 1 15,-3 10-6-15,-1-3-1 16,1-9-2-16,-8 18 1 16,4-12-4-16,-4 3 0 15,-10 6 3-15,10-15 1 16,1-4-1-16,3-9-2 16,3 9-2-16,-3-6 1 15,7-3-1-15,7-3 0 16,-3-3 2-16,3-1 0 15,3-5 0-15,5-1 0 0,2-3 0 16,8-3 0-16,4 0 2 16,6-3 1-16,4 3-4 15,-4 0 1-15,1 0 2 16,-15 0 1-16,-3 0-12 16,0 0-7-16,-4 0-22 15,0 0-11-15,-3 0-18 16,-1 0-6-16,1 0-14 15,-1-3-5-15,1 0-45 16</inkml:trace>
  <inkml:trace contextRef="#ctx0" brushRef="#br0" timeOffset="39388.83">20245 5838 316 0,'0'-3'118'0,"0"3"-92"0,0 0 17 0,0 0 1 0,0 0-7 16,0 0 1-16,0 0-6 15,0 0 0-15,-7 3-18 16,7-3 1-16,-11 15 1 0,-3 20-6 16,3-3-3-16,1-4-2 15,-4 16 1-15,3-9-3 16,-7 6-2-16,8-10 0 16,-1 7 1-16,4-13-1 15,0 0-1-15,0-3 1 16,0-3-1-16,3-3-20 15,0 0-9-15,1-7-18 16,-1 1-6-16,1-1-14 16,3-2-3-16,0 2-81 15</inkml:trace>
  <inkml:trace contextRef="#ctx0" brushRef="#br0" timeOffset="39719.68">20022 5898 316 0,'0'-4'121'0,"0"4"-95"0,0 4-6 16,3 2 50-16,-3 0-20 16,4 10-5-16,-1-10-6 15,4 13-23-15,0 0 2 0,8 9 2 16,-5-2-5-16,8 5 0 15,-4-6-5-15,7 4-1 16,11 5-5-16,4-5-3 0,-4-4 0 16,-11-9-1-16,-3-4 0 15,3 1 0-15,-3-1-7 16,-1-2-3 0,1-1-21-16,-4-2-10 0,-3-1-14 15,-4 0-5-15,0 1-39 16,-3-4-14-16,-1-3-22 15</inkml:trace>
  <inkml:trace contextRef="#ctx0" brushRef="#br0" timeOffset="40037.15">20156 5636 340 0,'0'0'126'0,"0"0"-98"0,11 3 17 0,-8 0-1 16,5 1-11-16,-5-4 0 16,11 3-9-16,-3 0-3 15,10 0-12-15,-3 0-1 0,10 0-1 16,11 0-1-16,0 4-1 15,-10-7-6-15,-1 3 1 16,-3-3-13-16,0 0-7 16,-11 0-22-16,0 0-9 15,0-3-22-15,-3-4-8 0,3 1-63 16</inkml:trace>
  <inkml:trace contextRef="#ctx0" brushRef="#br0" timeOffset="40497.15">20539 5337 316 0,'4'0'118'0,"-4"0"-92"0,7 3 13 0,-4-3-2 16,1 0-7-16,-1 0 0 15,4 0-6-15,4 0-1 16,0 0-12-16,3 6 7 0,0-6 4 16,0 7 2-16,-3-1 3 15,-1 3-4-15,-2 4 0 16,-5 3-6-16,1 6 0 16,-4 3-8-16,-4 3-3 15,1 4-1-15,-5-13 1 16,5 0-3-16,-1 3 0 15,1 6 1-15,-4-3 0 0,3-6-5 16,4 0 1-16,0-3 0 16,4-4 2-16,3 1-1 15,3-4-1-15,5 1 1 16,2-4-1-16,1-3 2 16,3-3 1-16,4 0-10 15,-7 0-5-15,0 0-23 16,-4 0-8-16,-4 0-19 15,1-3-6-15,3-3-19 16,0 0-6-16,-3-4-59 16</inkml:trace>
  <inkml:trace contextRef="#ctx0" brushRef="#br0" timeOffset="41668.49">21216 5718 260 0,'7'-3'96'0,"-7"3"-75"0,0-13 12 0,0 13 2 16,0-3-4-16,0 0 2 15,0 0-3-15,0 0 1 16,0 0-17-16,0-1 3 0,0 4 3 15,0 0-2-15,0 7-1 16,4-4-1-16,3 13 3 16,0-4-5-16,4 10 2 0,-4-3-9 15,3 13-2-15,-3-7-3 16,4 13 1-16,-4-7-2 16,4 10 2-16,-4-9-4 15,0 5-2-15,4-8 2 16,-8-4 2-16,4-3-2 15,0 0 0-15,0-6-6 16,-7 0 0-16,4-4-17 16,-4 1-7-16,0-4-14 15,-4-2-7-15,4-1-19 16,-14 0-5-16,7-6-60 16</inkml:trace>
  <inkml:trace contextRef="#ctx0" brushRef="#br0" timeOffset="41968.83">21085 5948 248 0,'0'-3'93'0,"0"3"-72"0,7 3 22 0,-7-3 8 15,0 0-5-15,7-3 2 16,11 0-6-16,-11 0-4 15,14-1-21-15,-3 1 1 0,17-3 0 16,-3 0-4-16,14-1 0 16,8 1-4-16,-12 0 1 15,-3-1-8-15,0 4-4 0,-11 0 0 16,1 0 2-16,-4 0-27 16,-4 3-11-16,0-6-26 15,0 2-9 1,-3-2-69-16,7 3-55 15,0 3 78-15</inkml:trace>
  <inkml:trace contextRef="#ctx0" brushRef="#br0" timeOffset="42406.21">21911 5368 304 0,'0'-3'112'0,"0"3"-87"0,0 0 15 0,0 0 3 16,0 0-13-16,0 3 0 15,0 4 0-15,0-1 1 16,0 19-16-16,7 19 4 0,0-3 2 16,-3-6 0-16,3 12 2 15,-4-6-4-15,4 9-2 16,-3-9-7-16,3 13-4 16,0-10-3-16,-3 6-3 0,-1-9 1 15,4 4 1 1,-3-8-3-16,3-5 0 0,-4-4-1 15,1-6-2-15,-1-3-15 16,1-3-5-16,0 0-19 16,-1-4-5-16,1-2-24 15,-4-4-6-15,0-6-82 16</inkml:trace>
  <inkml:trace contextRef="#ctx0" brushRef="#br0" timeOffset="42797.71">22063 5239 288 0,'11'0'110'0,"-11"0"-86"0,14 3 7 0,-7 0-2 16,7 4 2-16,11 5 3 16,11 4 1-16,3 9 1 15,0 19-19-15,0 23 7 0,0 5 6 16,-8 0-3-16,-2 4-1 16,-4 3-3-16,-8 9-3 0,-2 0-4 15,-8 1 0 1,-4-11-9-16,-6 1-2 0,-8 6-3 15,-10 3 1-15,-4-9-4 16,0-13-2-16,-3-9-16 16,3-10-7-16,4-9-18 15,6-7-7-15,-2-2-26 16,10-4-9-16,-4 0-82 16</inkml:trace>
  <inkml:trace contextRef="#ctx0" brushRef="#br0" timeOffset="46295.17">7162 11175 216 0,'0'-4'82'0,"-7"4"-64"0,7 0 13 0,0 0 3 16,0 4-9-16,7-1 0 15,-7 0-8-15,3 0 0 16,4 3-10-16,1 1 5 0,-1-1 1 16,3 0 2-16,8 4 1 15,0-1-2-15,3 1 1 0,7-1-6 16,11-3-1-16,-3-3-2 16,-4-3-1-16,7 0 1 15,-11-3 1-15,4 0-3 16,-11 0-1-16,-3 0-1 15,0-3-2-15,-4 2 3 16,-4 1 0-16,-2-3-15 16,-1 3-4-16,0 0-23 15,0 0-10-15,7-1-87 16,-14-2-51 0,11 6 83-16</inkml:trace>
  <inkml:trace contextRef="#ctx0" brushRef="#br0" timeOffset="46670.97">7343 11672 252 0,'-4'7'93'0,"4"-4"-72"0,0-3 9 0,0 0-1 16,0 0-6-16,4 3-2 0,3-3 0 16,7 0 1-16,-3 0-12 15,6 0 3-15,4 0 1 0,8 0-1 16,3 0 0-16,0 0-5 16,-4-3 0-16,4-4-3 15,3 1 2-15,4 0-6 16,4 0-1-16,-1-1 2 15,4 4 3-15,-10 0-2 16,-1 0-2-16,-3 3-5 16,-3 0-2-16,-5 0-30 15,5 3-14-15,-15 3-89 16,11 1-55 0,-4 2 84-16</inkml:trace>
  <inkml:trace contextRef="#ctx0" brushRef="#br0" timeOffset="48621.54">9122 10393 248 0,'-4'-9'93'0,"4"6"-72"0,-7-4 9 0,4 4-1 0,-1 0-4 15,1 0 2-15,-1 0-2 16,-3 0 0-16,4 3-14 16,-5 0-2-16,1-4 1 0,4 4-2 15,-1-3 3-15,-6 3-2 16,3 0 2-16,-1 0-2 15,1 0 0-15,0 3-3 16,-3 4-1-16,-5 2-3 16,1 7 1-16,0 0-2 15,0 3 2-15,-7 3-2 16,3 3-1-16,4 3 1 16,-8-3-1-16,8 4 0 15,0 2 0-15,-4 10 0 16,8 13 0-16,-8 6 2 15,7 3 1-15,4-3 1 16,0-7 0-16,4-3 0 0,3 1 0 16,0-13-2-16,10 22-2 15,8-1-2-15,3-2 1 16,4 0 3-16,3-13 3 16,1-3 0-16,-4-6 2 15,-1-7-2-15,5-3 0 16,-1-6-1-16,8-3 2 15,3-4-1-15,7-5 2 16,3-7-2-16,4-7 2 16,-3-5-4-16,-4-7 0 15,-7-6 1-15,-3-7 0 16,-8-6 0-16,-3 1 0 16,-4-1 0-16,-3 3 0 0,-8 0 2 15,-2 7 3 1,-5 3-6-16,-3 0-4 0,-3 3 2 15,-5 3 1-15,-6 3 0 16,-7 6-2-16,-11 4 1 16,-7 3-1-16,-11 6-3 15,4 7 2-15,4 9-4 16,3 6 1-16,3 6 0 16,12 7 2-16,2 0-6 15,8-3-2-15,7-7-12 16,11-6-4-16,10-9-17 15,11-10-5-15,10-13-13 16,8-6-4-16,10-2-79 16</inkml:trace>
  <inkml:trace contextRef="#ctx0" brushRef="#br0" timeOffset="49072.13">10019 10680 324 0,'0'-6'121'0,"0"6"-95"0,0 0 9 15,0 0-4-15,0 0-6 16,0 0 0-16,0 0-1 16,0 0 0-16,0 0-13 15,-4 9 2-15,1 10 1 0,-4 9 4 16,3 13 1-16,-3 10-6 16,3-1-3-16,-6 4-5 15,-1-1-2-15,1 1-1 16,-5 2-2-16,1 8 1 15,0-1 1-15,0-7-1 16,0-12 2-16,3-9-4 16,4-7 0-16,0-6-10 0,3-6-3 15,4-3-15-15,0-13-7 16,-7-7-11-16,7-5-6 16,0-7-26-16,7-6-10 15,-7 0-41 1</inkml:trace>
  <inkml:trace contextRef="#ctx0" brushRef="#br0" timeOffset="49432.71">9700 10702 312 0,'-7'0'118'0,"7"0"-92"0,0 0 11 0,0 0-3 0,0 0-13 15,7 6 1-15,-4 4 0 16,11 5 3-16,8 8-13 16,3 11 6-16,3 7 3 0,4 3-3 15,3 0 0-15,-6 4-6 16,-1-4 0-16,-3 0-5 16,0 0-2-16,-1 3-2 15,5-3 0-15,-4 0-2 16,-1 1-1-16,-2-11 1 15,-1-5-1-15,-3-4 0 16,-4-6 0-16,-4-4-7 16,1-2-3-16,0-4-14 15,-11-2-7-15,3-1-15 16,-3-15-68-16,4-10 0 16,-1-10-27-1</inkml:trace>
  <inkml:trace contextRef="#ctx0" brushRef="#br0" timeOffset="49762.14">10072 9911 304 0,'0'0'115'16,"-4"0"-89"-16,4 7 14 0,0-1 1 0,4 6-6 16,3 10 4-16,0 4-8 15,4 2-2-15,-1 4-16 16,5-1 1-16,-5 4 0 0,8 3-5 16,-7 9-1-16,3 9-4 15,-7 4-1-15,3-6-6 16,1-4-2-16,0-2-18 15,3-7-8-15,-7-10-19 16,7-6-8-16,0-6-27 16,4-6-11-16,0-13-32 15</inkml:trace>
  <inkml:trace contextRef="#ctx0" brushRef="#br0" timeOffset="50361.84">11025 10359 268 0,'0'-7'101'0,"-3"10"-78"0,3-3 4 0,0 4-1 16,3 5 0-16,1 10 7 16,3 6-7-16,4 7-1 15,3 2-14-15,4 7 0 16,3 0 2-16,-7 3-1 0,7 13 1 15,1 9-1-15,-1 4 0 16,0-7-6-16,-3-7-4 16,-4-12 1-16,0 7 0 15,0-4-1-15,-7-3 1 16,1-6-4-16,2-7-2 16,-3-5 2-16,0-7 0 15,-3-4-21-15,-1-2-8 16,5-10-7-16,-8-6 0 15,-8-7-37-15,5 1-15 0,-8-4-35 32</inkml:trace>
  <inkml:trace contextRef="#ctx0" brushRef="#br0" timeOffset="50606.31">10983 11017 244 0,'0'6'90'0,"3"-6"-70"0,5 0 17 16,-5 0 4-16,8-3-11 16,3-3-2-16,11 0-8 0,3-4 0 15,4-2-11 1,7-4 3-16,7-3 2 0,0-3-10 0,0 0-1 16,-3 0-3-16,-1-3 2 15,8-1-12-15,10 1-6 16,11 3-20-16,-7 0-10 15,3 3-94 1</inkml:trace>
  <inkml:trace contextRef="#ctx0" brushRef="#br0" timeOffset="51399.09">11972 10072 312 0,'-11'-3'115'0,"8"0"-89"0,3 3 10 16,0 0-2-16,0-4-8 15,0-2-1-15,0-3-2 0,3-4 0 16,8-3-13 0,-4 1 3-16,7-4 1 0,7 0-1 0,8 3 0 15,6 3-1-15,4 7 2 16,4 6-3-16,-4 6-1 15,0 4-2-15,-15 2 0 16,5 4 7-16,-11 3 2 16,-4 3 0-16,-4 3 2 15,-3 1-8-15,-3 2-4 16,-8-3-2-16,-3 4-1 16,-3-1-5-16,3 7 1 15,-8-1 0-15,5-2 2 16,3-4-6-16,3 0-1 0,4-2-5 15,4-1-1-15,3-3 1 16,7-3 4 0,0-3 3-16,4-1 2 0,0 1-2 15,3 3 2-15,7-3 1 16,4-1 2-16,7 1-3 16,0 0 0-16,4 0 1 15,-8-1 2-15,-3 1 3 16,-4-3 2-16,-6 3 5 15,-5-1 3-15,-6 1 0 16,-7 3 1-16,-12 3-4 16,-6 6-2-16,-7 7-6 15,-7 6-3-15,-1 0-3 16,-6 0 1-16,-1-6-1 16,5-4-2-16,2-3-8 15,-3-6-3-15,0-3-5 0,4-3-1 16,3-6-1-16,4-1 0 15,3-3-22-15,8-3-10 16,6-6-6-16,8-3-4 16,3-7-13-16,3-6-6 15,8-6-43 1</inkml:trace>
  <inkml:trace contextRef="#ctx0" brushRef="#br0" timeOffset="51760.11">13205 10251 296 0,'4'-3'112'0,"-4"6"-87"0,7 1 20 15,-7-4 4-15,0 6-7 16,0 3 2-16,0 7-11 15,-7 9-3-15,3 10-17 16,-3 6 3-16,0 0 4 0,4 0-7 16,-12 3 0-16,5 0-5 15,-8 10 0-15,0 12-5 16,1 3-2-16,-1-6 0 16,4-6-1-16,0-10-3 15,-1-6 2-15,5-9-10 16,-1-4-5-16,0-9-12 0,4-3-3 15,0-4-10-15,7-6-4 16,0-6-26-16,-7-6-10 16,14-10-63-1</inkml:trace>
  <inkml:trace contextRef="#ctx0" brushRef="#br0" timeOffset="52072.67">12915 10349 316 0,'0'-3'121'0,"0"6"-95"0,3 3 20 0,-3 4 4 0,7 2-10 16,4 7 1-16,3 10-12 16,7 2-5-16,4 4-14 15,4 0-2-15,2-1-1 0,1 7-3 16,4 10-1-16,-4 5 1 15,0 4 0-15,-4-6-5 16,0-4 1-16,-3-6-2 16,0-6 0-16,-11-6-14 15,0-7-6-15,0-6-18 16,1-7-5-16,-5-5-7 16,1-7-3-16,0-10-88 15,-1-15-48 1,4-10 92-16</inkml:trace>
  <inkml:trace contextRef="#ctx0" brushRef="#br0" timeOffset="52768.28">13294 9483 316 0,'0'-7'121'0,"0"7"-95"0,-7-3 14 0,7 3-1 0,0-3-10 16,0 0 0-16,0-3-5 15,7-1-1-15,-7-2-12 16,7-4 2-16,4-2 1 0,3-4-3 15,0 0-1-15,7 0-2 16,8 3 0-16,3 4 0 16,3 5 2-16,4 4 6 15,-4 6 2-15,-6 4-1 16,-4 5 2-16,-4 4-1 16,-7 6 0-16,-7 3-7 15,-3 4-2-15,-8-1-5 16,-3-3-3-16,-4-3 0 0,1-3-1 15,-4-3 0-15,3 0 2 16,0-4-1-16,4-2-1 16,0-4 1-16,4 0-1 15,3 0-5-15,7 1 1 16,3-1-3-16,12 4 0 16,-1-4-1-16,11 3 2 15,-7 1 4-15,3-1 1 16,0 4-2-16,-3-4 2 15,0 1-1-15,-11 2 0 16,0-2 6-16,0-1 2 0,1 1 4 16,-8 5 1-16,-4-2-1 15,-3 3 1 1,-3 3-4-16,-4 3-2 0,-11 3-2 16,-3 3-3-16,-11 1-4 15,-7 2 0-15,-4-3-9 16,-3 1-2-16,4-4-16 15,6-3-6-15,4-3-13 16,7 0-6-16,11-3-21 16,0-4-6-16,14-5-84 15</inkml:trace>
  <inkml:trace contextRef="#ctx0" brushRef="#br0" timeOffset="53741.13">14045 10229 288 0,'4'0'107'0,"-4"0"-83"16,0 0 6-16,0 0-3 0,3 0-4 15,5 0 1-15,-8 0-5 16,3 0 1-16,4 0-11 16,0 0 3-16,4 0 4 0,-8 0 1 15,8 0 1-15,3 0 0 16,0 0-2-16,4 0-2 16,7 0 1-16,0 0-2 15,0 0 0-15,3-3-5 16,0 0 0-16,8 0-3 15,3 0 2-15,3 0-2 16,1 0 0-16,3-1-1 0,-4 1 0 16,-6 3-5-16,-1 0 1 15,-6 0 0-15,-4 0 0 16,-4 0 0-16,0 0 0 16,-10 0 0-16,-1 0 2 15,-3 0-8-15,1 0-3 16,-5 0-22-16,-3 3-10 15,-3 1-27-15,-5 2-10 16,1 0-90 0</inkml:trace>
  <inkml:trace contextRef="#ctx0" brushRef="#br0" timeOffset="54086.36">14325 9936 304 0,'0'-3'115'0,"-7"3"-89"0,7 0 16 16,0 0 2-16,0 7-4 15,7 2 0-15,-3 7-6 16,3 9-1-16,7 6-19 15,-7 4-4-15,8 12-2 0,-1 16-4 16,3 10-1-16,-6-1-1 0,7-2-2 16,-11-7 1-16,3-3-1 15,1-7-14-15,0-6-5 16,-1-6-21 0,1-6-10-16,0-7-17 0,-1-6-9 15,4-9-68 1</inkml:trace>
  <inkml:trace contextRef="#ctx0" brushRef="#br0" timeOffset="54895.55">15293 10116 220 0,'0'3'82'0,"0"-6"-64"0,0 3 11 16,0 0 2-16,0 0 3 15,0 0 4-15,0 0-1 16,4 0 0-16,3 0-20 15,-7 0 5-15,7 0 2 0,3 0 1 16,5 0 2-16,2 0-9 16,5 3-3-16,6 0-4 0,4 0 0 15,3 1-6-15,4-4-1 16,-3 0 0 0,-1 0 2-16,-3 0-3 0,-7 0-2 15,0-4 0-15,-8 1-1 16,1 3-3-16,-4 0 2 15,1-3-23-15,-8 3-12 16,3-3-23-16,1 0-9 16,-4 0-82-1,4-4-51-15,3-2 94 16</inkml:trace>
  <inkml:trace contextRef="#ctx0" brushRef="#br0" timeOffset="55440.13">15736 9719 264 0,'-3'-9'99'0,"3"5"-77"0,0-5 18 15,0 6 2-15,3-3-9 16,1-4-2-16,3-2-6 15,0-1-4-15,4 3-11 16,6 1 0-16,5 3 1 0,6 3 0 0,4 3 3 16,3 3 4-16,4 6 1 15,0 4 3-15,0 6 1 16,-10 6-1-16,-5 13 1 16,-2 12-11-1,-8 4-2-15,-7 2-4 0,-7 1-1 16,-11 0-3-16,-10 3 1 15,-4 6-2-15,-3 3-1 16,-1-3 1-16,5-9 1 16,6-10-1-16,4-9-1 15,3-6-2-15,4-7 1 16,7-6-1-16,7 0 0 16,7-7 2-16,8-2 0 15,6-4 0-15,4-6 2 0,3 0-1 16,1-3 2-16,-4 0-2 15,0-1-1-15,-1 4 1 16,5 0 1-16,-8 0-8 16,4 0-3-16,-4 0-20 15,1 0-8-15,-1 0-21 16,-7 0-8-16,-3 0-18 16,-4 0-5-16,4-6-51 15</inkml:trace>
  <inkml:trace contextRef="#ctx0" brushRef="#br0" timeOffset="55857.49">16736 10003 252 0,'0'0'93'0,"0"0"-72"0,0-4 18 0,0 4 3 16,0 0-2-16,0 0 0 16,0 0 1-16,0 0-1 15,0 0-22-15,-4 10 3 0,4 2 2 16,-3 7-1-16,-1 3 1 15,1 4-3-15,-1 5-3 0,-3 7-5 16,0 6-2-16,-4 3-4 16,1 1 1-16,-1-4-4 15,4-3-2-15,0-7 0 16,0-5-1-16,0-7-5 16,3-7-1-16,0 1-13 15,1-6-5-15,-1-1-20 16,4-9-10-16,0 0-20 15,-3-6-6-15,3-7-74 16</inkml:trace>
  <inkml:trace contextRef="#ctx0" brushRef="#br0" timeOffset="56188.78">16481 10056 280 0,'-4'0'107'0,"4"0"-83"0,0 3 17 0,0-3 4 16,4 3-4-16,6 1 0 15,-3 2 0-15,7 3-1 16,8 1-22-16,3 2 3 0,-1 4 2 16,1 6-3-16,-4 0-2 15,1 3-8-15,-1 4-4 16,0 2-3-16,0 1-3 15,1-1 1-15,-1 1 1 16,4-4-3-16,-11-3 0 16,4-3-6-16,-4-3 0 0,0-3-17 15,-3-3-4-15,-1-1-15 16,-3 1-3-16,1-7-13 16,-5-6-5-16,4-6-91 15</inkml:trace>
  <inkml:trace contextRef="#ctx0" brushRef="#br0" timeOffset="56548.71">16835 9209 324 0,'0'-13'121'0,"0"10"-95"0,0 3 18 0,0 0 0 15,0 0-9-15,4 3 2 16,-1 3-1-16,4 4 2 16,0 9-21-16,4 12 6 0,3 13 4 15,4 7-6-15,0 2 0 16,-1-5-10-16,1-4-4 15,0-3-4-15,-1-4 0 16,-2-2-4-16,-1-3 0 0,-4-4-19 16,1 0-9-1,0-2-16-15,-8-4-7 0,4-4-19 16,0-2-5-16,0-3-93 16</inkml:trace>
  <inkml:trace contextRef="#ctx0" brushRef="#br0" timeOffset="59656.32">17629 9921 240 0,'0'0'90'0,"0"0"-70"0,0 0 8 0,0 0-2 16,0 0-1-16,0 0 2 15,0 3 1-15,4 0 2 16,-1-3-16-16,1 3 7 0,-1 0 3 15,4 0-1-15,0 1 0 16,0-1-3-16,4 3-1 16,3-3-4-16,7-3-1 15,4 0-6-15,7-3-3 16,7-3 2-16,4-1 0 16,-1 1-3-16,1 0-1 15,-4 0-1-15,-7 2 1 0,-4 1-2 16,-3 0 2-16,-7 0-2 15,-4 3-1-15,0 0-6 16,-3 0-1-16,-4-3-26 16,0 3-8-16,-4 0-39 15,-3 3-16-15,4-3-57 16</inkml:trace>
  <inkml:trace contextRef="#ctx0" brushRef="#br0" timeOffset="60014.43">17895 9517 308 0,'-4'-12'115'0,"4"9"-89"0,0 3 12 0,0 0 1 15,0 0-10-15,4 3-2 16,3 6 0-16,4 7 2 16,3 6-15-16,0 3 1 0,4 4 1 15,-1 8-4-15,5 14 1 16,-8 12-8-16,0 0-3 16,0 0-1-16,-3-3 1 0,-4-4-1 15,0-2-1 1,-4 0-2-16,1-4-1 15,0-9-23-15,3-10-7 0,0-9-24 16,0-9-6-16,3-13-53 16,5-6-23-16,6-4 25 15</inkml:trace>
  <inkml:trace contextRef="#ctx0" brushRef="#br0" timeOffset="60376.21">18958 9269 320 0,'0'3'121'0,"-3"3"-95"0,-1 10 14 0,4-4-1 15,-11 7-8-15,4 10 2 16,-3 5-6-16,-1 4-2 16,-3 0-13-16,-4 3 1 0,0 0 1 15,1 3-3-15,-5 6-1 16,-2 13-6-16,-1 7-3 0,4-7 0 16,6-10-1-1,-6-6-3-15,7-6 2 0,3-6-12 16,4-7-5-16,0-6-14 15,4-6-50 1,-1-9 5-16,4-7-82 16</inkml:trace>
  <inkml:trace contextRef="#ctx0" brushRef="#br0" timeOffset="60692.24">18660 9398 280 0,'0'-3'104'0,"0"3"-81"0,0 3 23 0,0 3 5 16,4 3-5-16,3 7 0 16,0 9-10-16,4 4-3 15,7-1-18-15,3 4 0 0,4-1-1 16,3 1-3-16,4 2-1 15,3 4-6-15,1 6-1 16,3 3-1-16,-7-2 1 16,-4-1-11-16,-3-3-2 15,-4-7-22-15,-3-5-6 16,-4-4-21-16,0-6-7 16,-3-10-75-1,-1-6-54-15,-2-3 81 16</inkml:trace>
  <inkml:trace contextRef="#ctx0" brushRef="#br0" timeOffset="61337.23">19050 8783 324 0,'-3'-9'121'0,"3"6"-95"0,3-4 9 0,-3 7-1 15,0-3-11-15,7-3-1 16,-3 0-4-16,3-1 1 16,7-2-10-16,-7 3 1 0,4-1 3 15,0 1-1-15,3 3 1 16,4 3-1-16,-1 0 2 15,1 3 4-15,0 0 1 16,-1 4-4-16,-2-1 1 16,-1 3-3-16,-11 4 2 15,1 3-6-15,-4 3-3 16,-4 3-3-16,1 3-3 16,-8 0 1-16,4-3 1 15,0 0-3-15,3-3 0 16,4 0-1-16,0 0 0 0,4 0 0 15,3 3-2-15,11-3-2 16,-4 0 1-16,11-4 1 16,3 4 2-16,4-3 1 15,0 0 1-15,0-4 0 16,-4 1 0-16,-3-4-3 16,-4 4 2-16,-3-4 10 15,-4 1 3-15,-3-4-1 16,-1 4 1-16,-10-1-3 15,0 1 2-15,-14 2-6 16,0 4-3-16,-11 3-1 16,-10 3-1-16,-1 3-3 15,1-3 2-15,-1 0-4 0,8-3-1 16,3-6-15-16,8-4-4 16,-5-3-25-16,8 1-8 15,7-7-26-15,0-7-10 16,7 1-71-1</inkml:trace>
  <inkml:trace contextRef="#ctx0" brushRef="#br0" timeOffset="61875.78">19887 9577 272 0,'-4'0'101'0,"4"0"-78"0,0 0 20 0,0 0 5 15,0 0-15-15,0 0-1 16,0 3-2-16,0-3 1 16,11 4-16-16,-4-4 6 0,11 0 6 15,-4 0-4-15,7 0-1 16,-3 0-10-16,7-4-3 16,-4 1-3-16,14-6 1 15,-3 3-6-15,14-10-1 0,-3 3-7 16,3-3 0-16,-11 4-37 15,8-1-13-15,-15 4-26 16,4-4-9-16,-7 4-60 16</inkml:trace>
  <inkml:trace contextRef="#ctx0" brushRef="#br0" timeOffset="62371.98">20497 9073 288 0,'-22'-16'107'0,"22"16"-83"0,-3-18 19 0,3 18 3 16,3-10-11-16,4 1-3 15,0-7-7-15,4 0-2 16,7-3-12-16,0 4 2 0,3 5 3 15,0 1 3-15,15 12 1 16,-8 0 2-16,11 16 1 16,-7-3 1-16,3 12 2 15,-6-6-8-15,-5 9 0 16,-6-5-9-16,-7 11-1 16,-4-5-6-16,-14 28-2 15,3-10 0-15,-17 10 0 16,3-9 0-16,-3-1 2 15,3-9-3-15,4-3 0 16,0-7-1-16,7-2 0 0,0-4 0 16,7-3-2-16,0-3 0 15,14-4 3-15,-11-2 0 16,22-3 1-16,-7-1-3 16,14-3 2-16,-4 1-8 15,8-1-4-15,-8 0-15 16,4 4-5-16,-4-4-18 15,8 0-6-15,-8 1-22 16,7 2-10-16,-6-6-65 16</inkml:trace>
  <inkml:trace contextRef="#ctx0" brushRef="#br0" timeOffset="62840.49">21574 9265 276 0,'0'-12'104'0,"0"12"-81"0,-3-7 27 16,3 7 6-16,0 0-8 16,0 0-1-16,0 0-11 15,0 0-5-15,-4 7-17 16,4-1-2-16,-11 13-1 0,4-3-4 15,0 18 1-15,0-5-3 16,0 12 2-16,0-7-6 16,0 7-1-16,-4-9 0 15,1 2 0-15,-1-5-3 16,0 2 0-16,1-5-14 0,-1-1-4 16,4-6-20-1,0-4-9-15,-4 1-28 0,8-10-11 16,3 1-54-1</inkml:trace>
  <inkml:trace contextRef="#ctx0" brushRef="#br0" timeOffset="63108.85">21354 9212 284 0,'0'-3'107'0,"0"3"-83"0,11 12 24 0,-11-9 6 0,7 7-8 15,-3-1-2-15,6 20-14 16,1-7-4-16,7 19-15 16,-4-7 4-16,7 10 5 0,-7-9-9 15,4 3-1-15,-4-7-8 16,7 4-2-16,-3-7 0 16,7-2 2-16,-4-4-23 15,0-3-11-15,-3-4-23 16,7-5-8-16,-11-4-13 15,4-6-5-15,-4 0-51 16</inkml:trace>
  <inkml:trace contextRef="#ctx0" brushRef="#br0" timeOffset="63384.48">21574 8903 312 0,'-7'6'118'0,"7"-6"-92"0,7 10 24 0,-7-10 3 16,4 3-13-16,-1 0-3 16,15-3-17-16,-4 0-7 15,18 0-8-15,-14 0-4 0,17-3 0 16,-7 3-4-16,4 0 0 15,-7 0-29-15,4-3-12 16,-8 3-19-16,4-3-8 0,-11 0-75 16</inkml:trace>
  <inkml:trace contextRef="#ctx0" brushRef="#br0" timeOffset="63813.2">21964 8415 304 0,'0'-7'115'0,"0"7"-89"0,7-3 12 0,-7 3 1 16,4 0-10-16,-1 0 0 15,8-3-1-15,-4 3 0 16,7 0-15-16,0 0 10 0,8 13 4 15,-5-4 3-15,8 16 2 16,-4-6-4-16,1 10-3 16,-5-4-9-16,-3 3-5 15,-3-6-4-15,-4 7-2 16,0-7-3-16,-7 3 1 16,0 6-2-16,0-5 2 15,0-7-2-15,0 6 2 16,0-6-4-16,4 6 0 15,-1-6-1-15,8 3 0 16,0-3 0-16,10-4 0 16,-3-2-3-16,6 0-1 15,-2-4-19-15,3-3-9 0,-4 1-24 16,0-1-11-16,-3-3-34 16,7 0-14-16,-4 0-35 15</inkml:trace>
  <inkml:trace contextRef="#ctx0" brushRef="#br0" timeOffset="64460.96">22669 9177 284 0,'-3'0'107'0,"3"0"-83"0,0 0 17 16,0 0 4-16,0 0-6 0,0 0 1 16,10 0-5-16,-6 0 1 15,21 0-20 1,-7 0 2-16,17 0 0 0,-7 0-2 0,11-3 1 15,-3 0-3-15,17 0-1 16,-14 0-5-16,28-1-3 16,-21 1-5-16,8 0 0 15,-8 0-5-15,-4 0-1 16,-10 0-30-16,-4 0-14 16,-3-1-16-16,-7 1-5 15,0 0-56 1,-4 0-65-16,-4 0 62 15</inkml:trace>
  <inkml:trace contextRef="#ctx0" brushRef="#br0" timeOffset="64895.77">22960 8862 332 0,'0'0'123'0,"0"0"-95"0,0 3 16 0,0-3 2 16,0 10-5-16,0-4 2 16,7 19-14-16,-7-6-8 15,7 16-12-15,-3-4-2 0,3 10 0 16,0-9-3-16,0 9-1 16,0-7 1-16,-3 10 0 15,-1-6-2-15,4 3-2 16,-7-6-8-16,4 3-5 15,-1-10-18-15,1 0-5 16,-1-6-19-16,5-6-7 16,-1 0-40-16,7-16-15 15,-4 0-2 1</inkml:trace>
  <inkml:trace contextRef="#ctx0" brushRef="#br0" timeOffset="65242.34">23524 8610 384 0,'3'3'145'0,"-3"-3"-112"0,7 16 21 0,-7-13 1 16,4 10-10-16,-1-4-2 15,8 16-11-15,-4-3-5 16,7 38-15-16,-3-9-1 0,-1 15 2 16,1-13-5-16,-4 26-2 15,0-16-1-15,0 25-1 16,-3-18-7-16,-1 2 0 16,1-12-12-16,-4 0-6 15,0-13-13-15,0 0-3 16,0-9-21-16,0-3-5 15,0-7-22-15,0-3-7 16,0-6-60 0</inkml:trace>
  <inkml:trace contextRef="#ctx0" brushRef="#br1" timeOffset="71080.75">9491 14684 260 0,'-11'3'99'0,"7"0"-77"0,1-3 18 0,3 0 4 16,0 0-12-16,0 0-3 15,0 0-9-15,0 0-2 16,0 0-10-16,0 0-3 0,0 0 1 16,0 7-3-16,3-1-2 15,1 0 0-15,3 1 1 16,4-1 1-16,-1-3 1 16,8-3 2-16,7-3 1 15,3-3-1-15,11-4-1 16,4 1-1-16,3-1 0 15,0 1 0-15,-4-1 0 16,-6 4-2-16,-4 0 1 16,-7-1-2-16,-4 1-1 15,-3 3 1-15,-4 0 1 16,-4 0-3-16,1 0 0 0,-4 3-32 16,0 0-13-16,-3 0-26 15,-1 0-7-15</inkml:trace>
  <inkml:trace contextRef="#ctx0" brushRef="#br1" timeOffset="71514.5">9707 15264 296 0,'-4'6'112'0,"4"-6"-87"0,0 0 9 0,0 0-1 15,0 0-10-15,0-3-1 16,0-3-4-16,0-4-1 16,0-2-9-16,4-1-1 0,3-3 0 15,4 0-1-15,3 1-1 16,3-1-1-16,5 3 0 15,6-2 0-15,-3 2 2 16,3 0-1-16,1 1 0 16,-5 2 1-16,5-2 1 15,-1 2 1-15,4 1 0 16,11-1-4-16,-8 4-3 0,8 0 0 16,-8 0-1-16,0-1-3 15,1 4 2-15,-8 0 1 16,-3 0 2-16,-7 0-10 15,0 3-2-15,-1 3-26 16,-6 0-11-16,-1 3-36 16,1-3-12-16,-4 4-38 15</inkml:trace>
  <inkml:trace contextRef="#ctx0" brushRef="#br1" timeOffset="72445.06">9200 11965 316 0,'-7'3'118'0,"3"1"-92"0,1-1 2 16,3-3-5-16,0 0-11 15,0 0-2-15,0 6-5 16,0-3-2-16,3 4-1 16,4 2 7-16,4-3 4 0,7 1 2 15,-4-1 1-15,11 0 0 16,3 0 0-16,8 1 0 15,3-1 3-15,3-3-5 16,4-3 0-16,25-6-2 16,21-13 2-16,0-12-3 15,4-10-1-15,7-7-6 0,14 4-1 16,-18 6-1-16,-14 10-2 16,-14 12-37-16,-11 16-15 15,4 13-144 1</inkml:trace>
  <inkml:trace contextRef="#ctx0" brushRef="#br1" timeOffset="73744.1">15804 11055 336 0,'-4'-3'126'0,"4"0"-98"0,-4 3 8 0,4 0-2 15,0 0-20-15,0 0-2 16,4 0 1-16,3 0 3 16,4 0-8-16,6 0 7 0,15 0 4 15,21-4 3-15,11-5 2 16,4-4-2-16,13-6 1 16,29-6-2-16,7-6-1 15,-7-4-8-15,21-3-3 16,0 7-3-16,-14 2-1 15,-11 4-19-15,-3 3-7 0,-3 13-85 16,-26 15-37-16</inkml:trace>
  <inkml:trace contextRef="#ctx0" brushRef="#br1" timeOffset="76798.43">11639 13878 220 0,'0'0'82'0,"-4"0"-64"0,4 0 11 16,0 0 2-16,0 0-8 15,0 0 1-15,0 0-2 16,0 0 1-16,0 0-13 16,0 0 3-16,0 6 3 0,4 0-2 15,-1 7 0-15,4 3-2 16,4 2 2-16,3 8-5 16,4 8-3-16,0 14-1 15,6 15-1-15,-6 3 2 0,3 0 3 16,1-3 0-1,-5-6 2-15,-3-1-4 0,1-5-2 16,-5-7 0-16,1-9 1 16,0-7-3-16,-4-6-2 15,0-3 0-15,3-7-1 16,1-5 4-16,0-7 5 16,3-3 1-16,4-4 4 15,3 1-3-15,7-3-1 16,-3-1-4-16,7 1-1 15,0-1-3-15,0 4-2 16,-4 0 1-16,0-1-1 16,-3 4-14-16,0 0-3 0,-4 3-29 15,1 0-12 1,-1 0-45-16,-3 0-17 0,3 0-12 16</inkml:trace>
  <inkml:trace contextRef="#ctx0" brushRef="#br1" timeOffset="77266">11961 13745 264 0,'-3'-3'99'0,"-1"3"-77"0,4 0 15 0,0 0 5 16,0 0-14-16,0 0 10 15,4 22-9 1,3 10-15-16,3 6-2 0,8 6-1 15,3 9 5-15,8 26 4 16,6 12-4-16,4 1 1 16,4 2-4-16,-4 10 2 15,0 3-6-15,-11-9-3 16,0-10-1-16,-3-9 1 0,-4-13-3 16,-3-6 0-16,-4-7-1 15,1-8-2-15,-5-4 1 16,-3-13-1-16,0-3-3 15,4-6 0-15,-11-6-18 16,4-4-9-16,3-6-22 16,-4-6-7-16,4-6-110 15</inkml:trace>
  <inkml:trace contextRef="#ctx0" brushRef="#br1" timeOffset="77700.9">12844 14145 272 0,'0'-12'101'0,"0"9"-78"0,0-4 17 0,0 7 5 0,0 0-6 16,0 0 1-16,0 7-11 15,0 5-5-15,0 10-14 16,-7 13 5-16,7 6 4 0,0 6-1 16,0 4 1-16,-4 2-6 15,1 10 0-15,-1 13-8 16,-3-1-1-16,7-5 0 15,-7-10 0-15,3-10-2 16,1-6-2-16,-1-12 1 16,1-4-1-16,3-9-3 15,0-3 2-15,0-4-10 16,-4-2-5-16,4-4-19 16,0-6-5-16,-3 0-23 15,-1-3-10-15,4-10-82 16</inkml:trace>
  <inkml:trace contextRef="#ctx0" brushRef="#br1" timeOffset="78089.64">12461 14344 332 0,'0'-3'126'0,"0"3"-98"0,0 3 12 0,0-3-2 16,0 0-1-16,4 6 2 15,6 0-6-15,-3 4 0 0,11 3-19 16,10 2 5-16,8 4 4 0,6 3-3 16,4 3-2-16,-3 7-4 15,-4 3-1-15,0 6-1 16,-4 3 0-16,1 3-4 15,3-3-3-15,3-6-2 16,-6-4-3-16,-1-5 1 16,1-7-1-16,-1-3 0 15,-3-3 2-15,-4-4-1 16,-6 1-1-16,-5-7-15 16,5 4-7-16,-12-4-27 15,1 0-11-15,-4 0-32 16,0 1-15-16,-7-10-66 15</inkml:trace>
  <inkml:trace contextRef="#ctx0" brushRef="#br1" timeOffset="85942.93">12000 11638 608 0,'-10'3'0'0,"6"0"15"15,4-3 7-15,0 0-10 16,0 0-5-16,0 0-4 15,4 0 0-15,6 0-2 16,8-3 6-16,14-3 3 0,14-1 3 0,7-5 5 16,0-4-4-16,0 0 0 15,8-3-4-15,6-3-1 16,11-6-3-16,0-4 1 16,-4 1-2-16,-10 2 0 15,-7 4-6-15,-4 3 1 16,-3 3 0-16,-4 7 0 15,-4 2 0-15,-10 7 0 16,-3 3 2-16,-5 3 1 16,-2 7-10-16,-5 2-3 15,-2 1-19-15,-8 3-9 16,-4-1-24-16,-3 1-11 16,-10-3-49-16,2-1-22 15,-9-2 21 1</inkml:trace>
  <inkml:trace contextRef="#ctx0" brushRef="#br1" timeOffset="86227.6">12358 12006 332 0,'4'3'123'0,"3"4"-95"0,3 2 16 15,-6-6 2-15,3 4-1 16,4-1 5-16,10 0-10 16,0-3-2-16,15 1-21 0,13-4 1 0,15-7 2 15,-4-5-5-15,1-7 2 16,-1-6-8-16,14-7-3 16,11-3-3-16,0 4 0 15,-10 2-29-15,-4 7-11 16,7 7-70-16,3 2-31 15,-10 7-49 1</inkml:trace>
  <inkml:trace contextRef="#ctx0" brushRef="#br1" timeOffset="87385.28">18210 10614 272 0,'-10'-3'101'0,"10"3"-78"0,-7-4 17 15,7 4 3-15,0 0-12 16,0 0-3-16,0 0-12 15,0 0-3-15,0 0-7 16,0 0 7-16,7 4 4 0,3-1-1 16,8-3 1-16,0 0-1 15,31-3 0-15,-10-1-4 16,22-8 0-16,-19-1-5 16,29-9-2-16,-11 6-2 15,25-6-3-15,-17 4 1 0,3-1-1 16,-15 6-3-16,1 7 2 15,-11 3-26-15,-10 9-9 16,-5 0-22-16,-6 13-6 16,-3-6-96-1</inkml:trace>
  <inkml:trace contextRef="#ctx0" brushRef="#br1" timeOffset="87633.74">18600 11086 292 0,'7'3'110'0,"-7"-3"-86"0,18 4 16 15,-18-4 2-15,11 0-5 16,-1 0 0-16,19-7-9 16,-5 1-3-16,26-3-14 15,-7-1-4-15,3-2-3 0,-4 2 0 16,1 4 0-16,-11-1-40 15,0 4-15-15,-4 0-63 16,4-3-25-16,-4 0 13 16</inkml:trace>
  <inkml:trace contextRef="#ctx0" brushRef="#br1" timeOffset="88511.85">13556 13922 220 0,'-7'-13'82'0,"4"7"-64"0,-4 3 20 0,3 3 3 0,4 0-4 16,0 0 3-16,0 0-11 15,0 0-3-15,0 0 2 16,7 12-15-16,4 4 4 15,3 3 1-15,7 6-2 16,0 10 3-16,8 15-6 16,-4 13 0-16,3 3-4 15,-3 4 2-15,-4-7-6 16,0-7-1-16,-3 1-4 16,-4-3-1-16,0-7 1 15,4-9 0-15,-11-7-9 16,4-9-4-16,-4-6-13 0,0-7-4 15,0-9-8-15,-3-6-2 16,-4-3-33-16,0-4-13 16,3 1-41-1</inkml:trace>
  <inkml:trace contextRef="#ctx0" brushRef="#br1" timeOffset="88753.63">13517 14404 260 0,'7'9'96'0,"0"-3"-75"0,8 1 14 0,-8-4 3 0,3 0-7 15,12 0-1-15,-5-3-5 16,8 0-4-16,3-3-11 16,1-3 0-16,3-4 1 0,-4 1-6 15,4-1-3-15,0 4-1 16,7 0 1-16,0 3-19 15,3 0-8-15,1-1-20 16,-4 4-10-16,-4-3-85 16</inkml:trace>
  <inkml:trace contextRef="#ctx0" brushRef="#br1" timeOffset="89169.84">13943 13563 308 0,'0'0'115'0,"0"0"-89"0,0 3-8 16,3 9 30-16,1 7-19 15,3 13-4-15,0 12-4 16,4 6-12-16,3 4 1 0,0-4 1 0,4-3 0 16,-1-2 3-1,5-4-5-15,-8-4-3 16,3-2-1-16,5-7 1 0,-1-2-5 16,0-8-1-16,1-5 0 15,-1-3 2-15,0-10 3 16,0-4 4-1,1-5-4-15,-1-1-3 0,0-2-1 16,0-1-1-16,-3 4-14 16,0-1-3-16,0 1-31 15,-4 3-14-15,0 2-40 16,0 1-16-16,0 3-5 16</inkml:trace>
  <inkml:trace contextRef="#ctx0" brushRef="#br1" timeOffset="89517.52">14283 13556 344 0,'-7'-6'129'0,"3"6"-100"0,4 0 7 0,0 0-2 15,0 0-11-15,4 9-1 16,3 10-1-16,0 16 1 16,4 15-12-16,3 7 3 0,4 3 1 15,-1 3-1-15,5 0 0 0,-1 13-3 16,4 5-1 0,-1-2-8-16,5-6 0 15,-1-7-1-15,-3-13 2 0,0-8-1 16,0-8-1-16,-4-2-15 15,0-7-7-15,0-2-18 16,-3-8-5-16,-4-2-16 16,4-9-129-1</inkml:trace>
  <inkml:trace contextRef="#ctx0" brushRef="#br1" timeOffset="89873.66">14854 13865 280 0,'-8'-16'104'0,"8"13"-81"0,0 0 20 0,0 3 3 15,0 0-15-15,0 0-4 16,0 6-2-16,0 7 1 15,0 3-14-15,0 6 0 0,8 6-1 16,-8 4 0-16,0 5 3 16,0 14-5-16,0 5-1 15,0 4-2-15,0-6-1 16,0-4-6-16,0-9 1 0,0-6 0 16,0-7 0-16,0-6-9 15,0-3-4-15,0-3-15 16,0-7-5-16,0-2-12 15,3-1-4-15,-3-6-17 16,0-6-7-16,4-4-48 16</inkml:trace>
  <inkml:trace contextRef="#ctx0" brushRef="#br1" timeOffset="89979.83">14733 13956 260 0,'-11'-9'96'0,"4"9"-75"0,4 0 23 0,3 0 5 16,0 0-13-16,0 0-1 16</inkml:trace>
  <inkml:trace contextRef="#ctx0" brushRef="#br1" timeOffset="90177.67">14722 13953 587 0,'8'10'35'0,"9"2"-2"16,-6 4-11-16,3 6-1 16,4 6-8-16,3 7 0 15,4 6-8-15,3 3-3 16,8 0-1-16,3-3-1 15,0 0-3-15,0-9 2 16,0-4-12-16,-4-6-7 16,-3-3-14-16,-7-3-6 15,-4-4-14-15,-3-2-6 16,-4-4-36-16,-3-9-13 0,-4-13-3 16</inkml:trace>
  <inkml:trace contextRef="#ctx0" brushRef="#br1" timeOffset="90849.03">14730 13153 280 0,'0'-9'104'0,"-4"9"-81"0,4-4 18 0,0 4 4 15,0 0-9-15,0 0-1 16,0 0-6-16,0 0-4 16,0 0-13-16,0 0-1 0,0 0 0 15,0 0 2-15,4-3 3 16,-1-3-3-16,4-3 0 16,0-1-5-16,4 1 0 15,-1-1-3-15,5 1 0 16,2-1 1-16,-2 4 1 15,2 0 3-15,5 3 1 16,-1-1 1-16,0 4 2 16,-3 4 2-16,0-1-1 15,-4 3-1-15,0 3 1 16,-14 4-6-16,0 0-3 16,0 2-1-16,0 1 1 15,-11-3-3-15,4-1-2 0,0 1 0 16,4-4-1-16,-1 1 0 15,0-1 0-15,4 1-5 16,0-1 1-16,8 4-7 16,2-1-3-16,8 1 1 15,0 0 2-15,6-4 7 16,5 0 2-16,-1 1-1 16,4-1 2-16,-7 1-1 15,3-1 0-15,-10-2 2 16,0 2 2-16,-1 0 3 0,-6 1 2 15,0-1 1-15,-4 4 0 16,-4 3 0-16,-3 3 0 16,-3 3-4-16,-8 3-3 15,-7 0-3-15,-3 7 1 16,-4-1 1-16,0-3 2 16,1-5-10-16,2-5-4 15,8-2-23-15,4-6-10 16,10-7-31-16,3-6-15 15,8-7-97 1</inkml:trace>
  <inkml:trace contextRef="#ctx0" brushRef="#br1" timeOffset="93822.01">20791 10173 324 0,'-7'-7'121'0,"7"7"-95"0,0 0 9 16,0 0-1-16,0 0-9 16,0 0 0-16,7 0-5 15,0 0-2-15,21 0-10 16,-10 0-3-16,17 0 1 0,-6 0 3 15,13-6 5-15,-6 0-6 16,27-4 0-16,-9 1-4 16,13-4-3-16,-14 4 0 15,-7-1 1-15,-3 1-19 16,-8 3-6-16,-6-1-19 0,-5 7-9 16,-6 0-32-16,0 4-12 15,-8-1-36 1</inkml:trace>
  <inkml:trace contextRef="#ctx0" brushRef="#br1" timeOffset="94063.79">20855 10516 288 0,'-22'28'110'0,"22"-28"-86"0,7 19 18 0,-7-15 1 16,11 2-12-16,-4 0-3 15,14-3-3-15,-3 0 1 16,10-6-14-16,-6 0 9 0,17-9 2 0,-7 2-7 16,17-9-4-16,-6 3-10 15,3 1-3-15,-7 2-29 16,-4 10-10-16,-6-3-37 16,-8 15-14-16,-3-3-60 15</inkml:trace>
  <inkml:trace contextRef="#ctx0" brushRef="#br1" timeOffset="94274.47">21049 10724 372 0,'0'13'140'0,"0"-13"-109"0,8 12 18 0,-8-12-1 15,7 3-15-15,0 1-4 16,21-4-9-16,-7 0-2 15,29 0-10-15,-15 0-5 0,15-4 0 16,-11 4-18-16,4-3-6 16,-12 0-52-16,8 0-20 15,-7 0-84 1</inkml:trace>
  <inkml:trace contextRef="#ctx0" brushRef="#br1" timeOffset="95187.67">15949 13897 316 0,'-11'0'118'0,"11"3"-92"0,0-3 11 0,0 0-3 16,0 0-13-16,4 3 1 15,-1-3 0-15,4 0 3 16,8 0-13-16,2 0 6 0,8 0 3 15,7-3-5-15,0-4 1 16,0-2-8-16,0-1-3 16,0-2-3-16,0-1-3 0,3 4-2 15,0-1-1-15,1 4-36 16,-1 3-14-16,1 0-26 16,-8-4-11-16,0-5-59 15</inkml:trace>
  <inkml:trace contextRef="#ctx0" brushRef="#br1" timeOffset="95624.45">16296 13175 304 0,'4'-28'115'0,"3"18"-89"0,-4-5 8 0,1 8-1 15,7 1-8-15,3 0 0 16,11-1 0-16,-1 1-1 16,5 3-13-16,6 6 7 0,4 3 4 15,-7 7 2-15,0 9 3 16,-4 9-9-16,-3 10 0 16,-4 7-9-16,-6 2-1 15,-5 0-4-15,-3 1-1 16,-3-4-1-16,-1 7 1 15,-3-4-2-15,0-3-1 16,0-3-2-16,4-6 1 16,-1-3 1-16,1-7 0 15,3-6 0-15,4-6 0 0,-1-6 0 16,5-7 0-16,6-6 0 16,7-4 0-16,11-5 0 15,11-1 2-15,-1 4-25 16,1-1-10-16,-7 4-18 15,-4 0-9-15,-4-1-9 16,-7-2-5-16,-3-1-74 16</inkml:trace>
  <inkml:trace contextRef="#ctx0" brushRef="#br1" timeOffset="95924.1">17257 13244 304 0,'0'-9'115'0,"0"9"-89"0,-4 0 21 0,4 0 5 16,0 0-10-16,0 6-3 15,0 7-10-15,0 9-6 16,0 6-13-16,0 4 2 0,0 2 2 15,0 1-5-15,0 0-1 16,-3-1-6-16,-1 4-2 16,4 0-2-16,-3 0-2 0,3-4-24 15,-4-2-9-15,1-7-23 16,3-6-10-16,0-10-94 16</inkml:trace>
  <inkml:trace contextRef="#ctx0" brushRef="#br1" timeOffset="96210.65">17119 13351 344 0,'17'23'129'0,"-10"-11"-100"0,8 1 13 0,-8-4 0 16,0 1-11-16,3 2-1 15,5 1-10-15,-1 3-5 16,7-1-8-16,0 1-1 0,4 3 1 16,3-3-6-16,4 0 0 15,0-1-3-15,0 1 0 16,0 0-14-16,-4 0-6 16,-3-4-25-16,-7 1-7 15,0-7-25-15,-8-6-8 16,1-3-43-1</inkml:trace>
  <inkml:trace contextRef="#ctx0" brushRef="#br1" timeOffset="96479.02">17211 13043 316 0,'0'0'121'0,"0"3"-95"0,3-6 20 16,-3 3 1-16,0 0-12 15,4-3-3-15,3-1-12 16,0 1-2-16,7 0-11 16,0 0-4-16,11 0 0 0,-7 0-2 15,7 0-1-15,-1-4-26 16,1 4-12-16,-3-3-23 0,-5-1-10 15,1-2-78 1</inkml:trace>
  <inkml:trace contextRef="#ctx0" brushRef="#br1" timeOffset="96854.68">17321 12599 272 0,'-4'-7'104'0,"4"4"-81"0,7-3 14 0,-3 3 1 16,6-1-5-16,1-2 1 15,7 0-2-15,6 0 0 0,1-1-17 16,4 4 4-16,-5 0 2 0,5 3 4 16,-1 3 2-16,-3 3-6 15,0 7-2-15,-11 3-7 16,0 6 0-16,-3 3-7 15,3 7-1-15,-10-1 0 16,-1 1 0-16,1 2 0 16,-1-5 2-16,1-4-3 15,-1-3 0-15,1-3-3 16,-1 0-1-16,4-4 1 16,4-2 0-16,3-4 2 15,4-2 1-15,10-1-8 16,-3-3-2-16,14-3-40 15,4 0-17-15,6-3-143 16</inkml:trace>
  <inkml:trace contextRef="#ctx0" brushRef="#br1" timeOffset="97878.57">18161 13027 296 0,'0'-3'110'0,"0"3"-86"0,0 3 11 0,0-3-1 15,0 3-6-15,0 0 3 16,3 0-4-16,1 1-2 16,6-1-13-16,1-3 3 0,10 0 5 15,-3 0-2-15,21-3-1 16,18-7-3-16,-11 1-1 16,-14-1-5-16,7-6-3 15,7-6-2-15,-18 10-3 0,-3-1-2 16,0 4 1-1,-4 2-28-15,0 4-13 0,-10 0-25 16,3 6-8-16,-7 0-88 16</inkml:trace>
  <inkml:trace contextRef="#ctx0" brushRef="#br1" timeOffset="98252">18271 12652 356 0,'0'-6'132'0,"0"6"-103"0,0 0 5 0,0 0-5 16,0 3-4-16,0-3 2 15,10 13-3-15,11 15-1 16,8 13-12-16,3 9 0 0,3-2 0 16,-3-1-2-16,0-3 0 15,-4 0-5-15,-3 0-1 16,0 3-3-16,-4 1-1 16,-3-1 1-16,0 0 2 15,-4-3-12-15,-4-15-6 16,1-4-13-16,-4-3-7 15,0-3-14-15,7-4-6 0,-10-2-23 16,3-16-10-16,0 3-36 16</inkml:trace>
  <inkml:trace contextRef="#ctx0" brushRef="#br1" timeOffset="98582.68">18724 12227 320 0,'0'-10'121'0,"0"10"-95"0,0 0 14 0,0 0-3 15,4 10 2-15,-1-4 5 16,12 29-6-16,-1-4-3 15,18 17-19-15,-15-11 3 0,19 33 2 16,-8-14-5-16,11 33 1 16,-11-20-8-16,8 22-3 15,-15-18-6-15,11 21 0 16,-14-18-22-16,7 6-8 16,-8-19-29-16,5-7-10 15,-5-8-59-15,8-14-23 16,-7-5 16-1</inkml:trace>
  <inkml:trace contextRef="#ctx0" brushRef="#br1" timeOffset="101947.37">20146 12687 244 0,'-7'0'93'0,"7"0"-72"0,-11 3 14 0,11-3 0 16,0 0-9-16,0 0-1 15,0 0-3-15,0 0 1 16,0 0-13-16,0 0 5 0,0 0 3 16,0 0-2-16,0 0 1 15,0 0-3-15,0 0 1 16,0 0-2-16,0 0 0 16,0 0-5-16,0 0 0 0,0 0-3 15,0 0 0-15,0 0-1 16,0 0 0-16,0 0 0 15,0 0 0-15,0 0 2 16,0 0 1-16,0 0 1 16,0 0 0-16,0 0-4 15,0 0-1-15,0 0 3 16,0-3 1-16,0 0-3 16,11-1-3-16,-8 1 2 15,11-3 0-15,4 0-1 16,7-1 1-16,-4 1-4 15,11-3 0-15,-4 2 1 16,4-2 0-16,-3 3 2 0,-1-1 1 16,-7 1-4-16,0 0-1 15,-3 3-8-15,-4-1-4 16,1 1-17-16,-12 3-5 16,4 0-32-16,-7 3-11 15,0 1-87 1</inkml:trace>
  <inkml:trace contextRef="#ctx0" brushRef="#br1" timeOffset="102176.19">20174 13005 316 0,'0'16'118'0,"0"-16"-92"0,7 9 8 16,-7-6 0-16,11 0-5 15,-11 1 5-15,17-4-5 16,-2 0-3-16,9-4-14 16,-2 1-5-16,10-3-1 0,-4 0-3 15,4-4-2-15,-4 1-20 16,4-4-10-16,-7 4-34 16,3-4-12-16</inkml:trace>
  <inkml:trace contextRef="#ctx0" brushRef="#br1" timeOffset="103282.63">21560 12069 252 0,'0'-6'93'0,"0"6"-72"0,-4 0 11 0,4 0 3 16,0 0-8-16,0 0 1 15,0 0-4-15,0 0-3 16,0 0-11-16,0 0 5 16,0 0 2-16,0 0-3 0,0 9 2 15,0 1-3-15,0 12 2 16,0-3-4-16,4 22-1 15,3-10-4-15,-7 17 1 16,4-11 0-16,3 4 1 16,0-9-2-16,0-4-1 15,0-3-1-15,7-3 0 16,-3-6 4-16,10-3 5 16,-3-4-3-16,10-2 0 15,-3-1-6-15,10-6-1 0,-13 0-1 16,9-3-2-16,-6 0-2 15,4-1 1-15,-12 1-19 16,1 0-9-16,0 0-14 16,-4 0-6-16,-3 0-13 15,-1-4-4-15,1 4-83 16</inkml:trace>
  <inkml:trace contextRef="#ctx0" brushRef="#br1" timeOffset="103642.74">21879 11783 268 0,'-11'-29'101'0,"11"29"-78"0,0-9 20 0,0 9 5 15,0 0-17-15,0 0-5 16,0 0 0-16,0 0 3 16,7 19-16-16,-3-4 2 0,7 26 1 15,-1-9-4-15,4 18 1 16,-3-6-6-16,3 38-2 16,-3-19-2-16,7 19 0 15,-4-16-2-15,3 7 2 16,-2-16-4-16,2 12-2 15,-2-12-5-15,2 9 0 0,-3-13-27 16,4-2-12-16,-4-10-24 16,4-10-10-16,-4-2-59 15</inkml:trace>
  <inkml:trace contextRef="#ctx0" brushRef="#br1" timeOffset="103942.74">22492 12148 304 0,'0'3'115'0,"0"-3"-89"0,0 16 12 0,0-13-1 16,0 10-7-16,0-4 0 15,-7 16-4-15,7-3-1 16,-4 13-14-16,1-7 0 0,-1 10 2 15,1-6-3-15,-4 6 2 16,3-7-9-16,-3 10-4 16,0-6-3-16,0 6 3 15,-4-10-20-15,4 1-6 16,4-7-21-16,-1-6-10 16,1-4-29-16,3-11-12 15,0-4-22 1</inkml:trace>
  <inkml:trace contextRef="#ctx0" brushRef="#br1" timeOffset="104204.23">22237 12145 300 0,'-11'-10'112'0,"11"10"-87"0,4-6 13 15,-4 6 1-15,7 0-3 16,0 0 2-16,11 3-5 15,-1 0 0-15,8 10-19 16,-3 0 1-16,2 21 1 0,-2-5-4 0,2 15 1 16,-2-6-6-16,3 3-2 15,-4-7-9-15,7 1-5 16,-10-7-26-16,7-3-12 16,-4-6-18-16,0-9-7 15,0-1-85 1</inkml:trace>
  <inkml:trace contextRef="#ctx0" brushRef="#br1" timeOffset="104782.55">22411 11442 328 0,'-4'-12'123'0,"4"12"-95"16,0-29 14-16,0 26 1 0,0-9-11 15,0 2-1-15,7-6-9 16,-3 1-1-16,6-4-12 16,1 3 1-16,0-3 3 0,-1 3 2 15,8 1 3-15,-4 2-4 16,11 0 0-16,-11 4 0 15,4 3 2-15,-4 3 4 16,0 6 2-16,-3 0-7 16,-8 13-2-16,4-1-7 0,-14 11-2 15,4-4-2 1,-4 3 1-16,3-3-4 16,1 0 0-16,-1-3-1 15,4 3-2-15,0-3-6 0,7 0-4 16,0-4 1-16,15 1 0 15,-5-3 5-15,12-1 5 16,-5 1 2-16,5 0 3 16,-4-4-1-16,-1 0-1 15,-2 1 9-15,-1-1 4 16,-3 1 0-16,-8 2 0 16,1-2-7-16,-11 9-2 15,0-3 0-15,-14 15 0 0,3-6-5 16,-14 16 1-1,4-9-9-15,-7 2-4 0,6-5-13 16,-2-4-6-16,9-3-21 16,-2-3-8-16,6-3-23 15,11-7-8-15,0 1-71 16</inkml:trace>
  <inkml:trace contextRef="#ctx0" brushRef="#br1" timeOffset="113069.1">23180 11956 224 0,'0'-3'85'0,"0"3"-66"0,-7 0 12 0,7 0 3 15,0 0-9-15,0 0 0 16,0 0-5-16,0 0-1 0,0 0-10 16,0 0-5-16,0 0-3 0,0 0 3 15,0 0 2-15,0 0 6 16,0 0 3-16,0 0 0 16,0 0 4-16,0 0-5 15,0 0 0-15,0 0-2 16,7 0 0-16,-7 0-2 15,0 0-1-15,3 0 1 16,1 0 1-16,-1 0-1 16,4 0-1-16,1 0 3 15,2-3 3-15,1-1-4 16,7-2-1-16,-4 3 0 16,7-6 1-16,-3 2-5 15,3-2-2-15,-3-1-2 16,3 1-2-16,-3 3 1 15,3-4 1-15,0 4-1 0,-7-4 2 16,4 4-4-16,3-3 0 16,-10 2 1-16,3 1 0 15,-7 0-18-15,0 3-5 16,1-1-24-16,-1 1-8 16,-4 0-39-16,4-6-18 15,0-1-31 1</inkml:trace>
  <inkml:trace contextRef="#ctx0" brushRef="#br1" timeOffset="114106.9">24038 10778 276 0,'-11'-10'104'0,"11"10"-81"0,-7 0 16 16,7 0 3-16,-4 0-10 16,1 0-1-16,-1 0-9 15,1 0-1-15,-1 0-12 16,4 0-1-16,-3-3-1 0,3 0-1 0,3-3-1 15,-3-1 3-15,11-5 5 16,-1 2-1-16,19-2 1 16,-12-1-5-16,22 0 0 15,-7 4-3-15,11-1 2 16,-15 1 0-16,4 6 1 16,-7 0 4-16,0 6 5 15,-4 0-3-15,-3 10 0 16,-1-4-4-16,-6 23 1 15,0-4-6-15,-8 19-3 16,1-6-1-16,-8 6-1 16,1-9 0-16,-8 3 0 0,4-6 0 15,-4-1 0-15,1-5-3 16,3-1 2-16,0-6-1 16,7 0 0-16,0-3 0 15,3-6 0-15,1-4 2 16,6-9 0-16,1 0 0 15,10-3 0-15,-10 0 2 16,14-6 3-16,-4 2 0 16,18-2 0-16,-7-1-3 15,14 1 1-15,-7-1-4 16,-4 1 0-16,-3 3-8 16,0-1-4-16,-7 4-24 15,-4-3-9-15,-3 3-16 16,-4 3-6-16,-3 0-51 15,-4 0-22-15,0 0 18 16</inkml:trace>
  <inkml:trace contextRef="#ctx0" brushRef="#br1" timeOffset="114467.64">24158 11546 324 0,'4'0'121'0,"-4"0"-95"0,10 0 14 0,-10 0-1 0,11 0-6 15,-4 0 3-15,18-6-5 16,-4 0-1-16,11-13-17 15,-4 3 1-15,33-19 0 0,-12 7-3 16,29-10 1-16,-14 10-9 16,10-7-2-16,-10 7-1 15,14-4 0-15,-18 7-5 16,11 0-1-16,-14 6-19 16,-4 0-7-16,-10 3-14 0,-8 4-6 15,-6 2-8 1,-12 10-2-16,1 0-81 15</inkml:trace>
  <inkml:trace contextRef="#ctx0" brushRef="#br1" timeOffset="114870.78">24849 11682 288 0,'4'-16'107'0,"-4"16"-83"0,0-6 17 0,0 6 2 0,0 0-8 15,0 0 2-15,0 0-15 16,0 0-3-16,-4 12-11 15,1 1-1-15,-1 15 0 0,1-3-1 16,-4 16 1-16,3-6-4 16,-3 9 0-16,3-9-1 15,-6 9-2-15,3-6 1 16,-4 18-1-16,4-15-7 16,-4 16-3-16,4-10-8 15,0 1-3-15,0-11-5 16,0-5 1-16,0-4-13 15,0-12-5-15,0 0-10 16,0-16-3-16,3 0-57 16</inkml:trace>
  <inkml:trace contextRef="#ctx0" brushRef="#br1" timeOffset="115172.24">24527 11801 316 0,'-7'7'121'0,"7"-7"-95"0,7 9 9 0,-7-9-4 15,0 7-2-15,3-1 5 16,8 10-6-16,0-4 0 0,17 10-15 16,-10-3-1-16,17 6 1 0,-10-3-5 15,3 4-2-15,-3-1-3 16,3 0-3-16,-3-6 1 15,0 0-1-15,-4-3-3 16,1-4 2-16,-5 1-17 16,5-7-8-16,-8 0-15 15,3-6-7-15,-2 0-25 16,-5-3-11-16,1 0-50 16</inkml:trace>
  <inkml:trace contextRef="#ctx0" brushRef="#br1" timeOffset="115577.26">24885 11471 276 0,'0'3'104'0,"0"-3"-81"0,0-3 20 0,0 3 3 16,0 0-7-16,0 0 0 15,3-3-9-15,1-1-2 16,3 1-15-16,0 0 3 0,11 0 2 16,-8 0 1-16,8 3 1 15,0 0-3-15,0 6 2 16,-1 0-6-16,1 4-3 16,-4-1-1-16,4 4-1 0,-11-4-4 15,0 4-3-15,0-4 0 16,0 1-1-16,0-1 0 15,0 1 2-15,4-4-1 16,-4 4-1-16,0-1-2 16,7-3 1-16,-3 1 1 15,7-7 0-15,-4 0 0 16,7-4 2-16,-3 1-19 16,7-6-6-16,-8 3-34 15,1-7-16-15,-4 3-119 16</inkml:trace>
  <inkml:trace contextRef="#ctx0" brushRef="#br1" timeOffset="117695.64">25767 10620 228 0,'0'-13'85'0,"0"13"-66"0,-3-3 12 0,3 3 1 16,-4 0-8-16,4 0 0 15,0-3-7-15,0 3 0 16,0 0-10-16,0 0 0 0,0 0 3 15,0 0-4-15,0 0-1 16,0 0 0-16,-3 0 1 0,3 0-1 16,0 0 2-16,0 0-2 15,0 0 2-15,0 0 0 16,0 0 1-16,0 0-4 16,0 0-1-16,0 0 1 15,0 0 0-15,0 0 0 16,0 0 0-16,0 0-2 15,0 0 1-15,0 0 2 16,3 6 2-16,1-2 1 16,3 5 0-16,0 1-4 15,0 5-1-15,4-2-1 16,-4 12-2-16,0-3 1 16,3 10-1-16,-2-4 0 15,2 7 2-15,1-7-1 0,-4 4-1 16,0-7 1-1,4 3-1-15,-8-6 0 0,4 0 0 16,0-3 0-16,-3-3 0 16,3-4 0-16,-7 1 0 15,4-4-7-15,-1 1-3 16,1-4-14-16,-4 1-5 16,0-1-29-16,-4-3-13 15,4-3-66 1</inkml:trace>
  <inkml:trace contextRef="#ctx0" brushRef="#br1" timeOffset="117983.29">25611 11004 260 0,'4'7'96'0,"-4"-7"-75"0,7 6 17 15,-7-6 1-15,4 3-8 16,-1 0-1-16,11-3-5 16,-3 0-2-16,10-3-12 15,-3 0 0-15,7-10 0 0,0 4-4 16,-4-7 1-16,0 4-5 16,7-4-2-16,-3 3-3 0,11-2 1 15,-8 2-21-15,4 0-10 16,-4 1-22-16,4-4-6 15,-3 3-78 1</inkml:trace>
  <inkml:trace contextRef="#ctx0" brushRef="#br1" timeOffset="118624.99">26381 10078 288 0,'0'-9'110'0,"0"9"-86"0,-4-7 22 0,4 7 4 16,0 0-21-16,0 0-3 16,0 0-5-16,0 0 1 15,0 10-12-15,0-4 3 0,7 10 1 16,-3 0-5-16,6 9-3 15,-3-3-3-15,8 19-3 16,-5-6-2-16,8 12 1 16,-4-9 3-16,11 3 3 15,0-7-4-15,3-2-3 16,-3-7 1-16,7-3 2 0,-7-3 0 16,3-6 2-16,-3-4-2 15,0-6 2-15,-4-3-2 16,0-6 2-16,-3 3-29 15,0-7-9-15,3-2-27 16,-11-1-11-16,8 0-80 16</inkml:trace>
  <inkml:trace contextRef="#ctx0" brushRef="#br1" timeOffset="118942.01">26735 9955 332 0,'-11'-6'126'0,"11"6"-98"0,0 0 3 0,0 0-3 16,4 9-2-16,-4-2 7 16,7 12-7-16,0-4-1 15,4 14-14-15,-1-4 0 0,5 16 2 16,-1-6-3-16,11 31 2 15,-8-13-3-15,19 10 0 16,-8-9-5-16,11-1-3 16,-7-8-5-16,10 2 0 15,-13-9-20-15,3-4-7 0,-7-5-17 16,-1-4-5-16,-2-6-25 16,-1-7-8-16,-3-2-49 15</inkml:trace>
  <inkml:trace contextRef="#ctx0" brushRef="#br1" timeOffset="119246.96">27451 10003 296 0,'-7'9'110'0,"7"-9"-86"0,-4 16 20 0,1-13 5 16,3 6-9-16,0-2-1 15,0 8-9-15,0 1-2 16,-4 6-15-16,4-3 1 16,0 22 0-16,0-9-5 0,0 21-1 15,0-9-4-15,0 4-3 16,0-8 0-16,0-2-1 16,0-6-9-16,0-1-2 15,-7-2-12-15,4-7-3 16,-1-3-10-16,1-4-3 15,-1-2-25-15,0-7-12 16,-3 1-65 0</inkml:trace>
  <inkml:trace contextRef="#ctx0" brushRef="#br1" timeOffset="119499.95">27167 10182 332 0,'0'0'126'0,"0"0"-98"0,18 10 10 16,-18-7-1-16,11 6-10 16,-4 1-1-16,7 9-1 15,0-4-1-15,7 14-13 16,-3-7 0-16,21 12 2 0,-7-5-7 16,14-1-3-16,-7-3-2 15,7-3 1-15,-7-6-21 0,0-3-7 16,-7-4-18-16,0-6-5 15,-7 0-31-15,7-12-14 16,-15 3-41 0</inkml:trace>
  <inkml:trace contextRef="#ctx0" brushRef="#br1" timeOffset="119894.93">27795 9650 296 0,'0'-7'112'0,"0"7"-87"0,0 4 18 16,0-4 0-16,0 6-3 16,0-3 3-16,7 10-11 15,0-4-2-15,14 19-17 16,-3-2 1-16,17 30 0 0,-6-12-3 16,13 10 1-16,-6-10-9 15,3 3-2-15,-7-9-3 16,0 3-2-16,-4-6-13 15,-3 3-4-15,-4-10-16 0,-3 0-4 16,-4-2-16-16,-3-8-4 16,-1-2-90-1</inkml:trace>
  <inkml:trace contextRef="#ctx0" brushRef="#br1" timeOffset="120131.81">27841 10081 304 0,'-4'0'112'0,"4"0"-87"0,11 7 13 0,-11-4-1 0,11 0-7 15,-1 0 0-15,22-3-4 16,-7 0-1-16,21-12-14 16,-11 2 2-16,12-9 3 0,-12 3-6 15,8-6-3-15,-8 7-13 16,4-4-4-16,-7 3-33 15,3-3-11-15,-3 3-37 16,-3-3-13-16,-5 4-26 16</inkml:trace>
  <inkml:trace contextRef="#ctx0" brushRef="#br1" timeOffset="120425.65">28280 9385 340 0,'0'0'129'0,"0"0"-100"0,0 10 13 0,0-10 0 16,4 15-2-16,0-2 3 16,13 15-4-16,-3-3-1 15,25 16-21-15,-14-9 1 0,21 37 2 16,-7-12-9-16,11 25-3 15,-15-19-3-15,11 6 1 16,-10-12-8-16,10 9-3 16,-11-12-15-16,8 9-7 15,-8-13-15-15,-3 4-6 16,-7-10-25-16,-7-7-11 16,0-5-83-16</inkml:trace>
  <inkml:trace contextRef="#ctx0" brushRef="#br1" timeOffset="122347.84">20738 11572 324 0,'-4'-7'121'0,"4"7"-95"0,0 3-2 0,0-3-9 0,7 10 0 16,0-1 4-16,18 39 0 15,-11-11 0-15,32 55-10 16,-10-20 1-16,35 79 1 0,-18-31-2 15,53 88 0 1,-24-54-1-16,20 73 2 0,-27-60 1 16,31 44 3-16,-28-56-5 15,7-4-1-15,-21-35-2 16,-4-5-1-16,-14-29-1 16,-3-10 0-16,-11-15 0 15,0-10 0-15,-7-9-2 16,3-10 1-16,-7-3-2 15,15-9-1-15,-8 0 3 16,29-7 0-16,-8-2 3 16,15-11 1-16,-11 1 1 15,57-12 0-15,-21 2-2 0,60-37-1 16,-32 12-1-16,88-38 0 16,-52 19 0-16,109-56 0 15,-71 31-2-15,114-60-2 16,-85 45 3-16,110-80 0 15,-100 54 1-15,146-72 2 16,38-22-5-16,-20 37-1 16,-29 13 2-16,-32 6 3 15,64-5-4-15,-53 39-3 16,-36 11 1-16,-10-1 0 16,-29 10-2-16,-13 13 2 15,-12 12-1-15,-38 16 0 0,3 15 0 16,-25 10 0-16,-35 13 0 15,-11 9-2-15,-10 6 5 16,-15 1 1-16,-24 2 0 16,-18-2-2-16,-11-1-2 15,-24 1-1-15,-8-1 4 16,-7 4 1-16,1-1 0 16,-15 4 1-16,3 3-2 15,-3-4-1-15,-3-2 1 16,-1-7-1-16,1-12 0 15,0-13 0-15,-1-6-3 0,1-7 2 16,-4 0 3-16,0-12 1 16,-11-25-4-16,-10-16 1 15,-25 3-2-15,-22-38 0 16,-6-15-5-16,-4-17-3 16,-14-27-5-16,-25-7-2 15,10-13 3-15,19 20 3 16,17-4 5-16,11 38 3 15,10 34 2-15,4 33 1 16,7 24 4-16,3 19 5 16,5 13-5-16,2 10 0 15,1 8-2-15,7 8-2 16,3 2 3-16,-3 3 2 0,3 1-2 16,4 2-2-16,-8 1-3 15,1 2 1-15,-4 4 1 16,-3 6 0-16,-4 4 0 15,-3 2 2-15,-15 7-6 16,-21 0 1-16,-14 3 7 16,-7 6 5-16,-7 3-7 15,-32 10 0-15,-4 15-2 16,-11 17 2-16,-31 2-1 16,4 1-1-16,-33 5 1 15,4 23-1-15,-32 13 0 16,11-7 0-16,-36 3 0 15,21 16 2-15,-20 0-1 16,17-13 2-16,-11-5-2 16,15 5 2-16,-12 7-2 15,30-16-1-15,-19-10-2 0,29-15 1 16,-14 0 1-16,14 6 0 16,3 6 0-16,0-9 2 15,22-6-3-15,-14-1 0 16,6 7-1-16,8 16 0 15,-18 0 2-15,28-7 2 16,-17-6-1-16,6 6-1 16,15 4-2-16,-14 2-1 15,10-11-1-15,15-14 3 16,-4-9-2-16,10-6 1 16,26-4 0-16,13 1 0 15,8-1-11-15,7-2-7 16,17-7-27-16,18-9-12 0,22-17-123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49.6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135 0 8960,'-1'0'3452,"-3"6"-2766,0 2 76,1 0-1,0 1 1,0-1-1,0 1 1,0 10 0,-6 47 780,3-11-966,-38 168 810,20-106-1247,-2 37-699,24-139-427,8-22-1162,-1-17-1754,-1 9-49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13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262 57 7296,'17'-22'4394,"-17"19"-3773,1 1 0,-1-1 0,1 1 0,-1 0 0,0-1 0,0 1-1,0-1 1,0 1 0,-1-1 0,1 1 0,-1-4 0,-2 5-433,0 1 1,0 0-1,-1 0 1,1 0-1,0 0 0,0 1 1,0-1-1,1 1 1,-1 0-1,0-1 1,0 1-1,-4 3 0,0-2 51,-8 4-109,0 0 0,1 1 1,0 1-1,0 0 0,0 1 1,1 0-1,0 1 1,-16 17-1,18-16-185,0 1-1,1 0 1,0 1 0,1 0-1,1 0 1,0 1 0,-8 21-1,15-32 41,0-1-1,0 1 1,1 0-1,-1 0 0,1 0 1,-1-1-1,1 1 1,0 0-1,1 0 0,-1 0 1,0 0-1,1 0 1,-1-1-1,1 1 0,0 0 1,0 0-1,0-1 1,0 1-1,1-1 0,-1 1 1,1-1-1,-1 0 1,1 1-1,0-1 0,0 0 1,0 0-1,3 3 1,6 3 29,-1 0 0,1-1 0,0 0 1,18 7-1,-27-12-17,187 89-82,-179-86 75,5 3 199,21 13 1,-33-19-73,1 0 0,-1 1 1,0 0-1,0-1 0,0 1 0,-1 0 1,1 0-1,-1 1 0,1-1 0,-1 1 1,3 5-1,-5-7-55,1 0 0,0 0 0,-1 0 0,0 0 0,1 0 0,-1 0 1,0 0-1,0 0 0,0 0 0,-1 0 0,1 0 0,0 0 0,-1 0 0,1 0 0,-2 3 0,0-2 7,0 1 0,0-1 0,0 1 0,0-1-1,-1 0 1,1 0 0,-5 4 0,-3 2-2,0-1 1,-1-1-1,-17 11 0,-14 4-440,-1-1 0,-70 23-1,112-44 337,0 1-160,-1-1-1,1 1 1,-1 0 0,1-1-1,-1 0 1,0 1 0,1-1-1,-1 0 1,0 0 0,1 0-1,-1 0 1,0 0 0,1 0-1,-1 0 1,0 0 0,1-1-1,-1 1 1,1-1 0,-4-1-1,4 1-485,1 1 598,0-1 0,0 1-1,-1 0 1,1 0 0,0-1-1,0 1 1,0 0-1,0 0 1,0 0 0,0-1-1,0 1 1,0 0 0,0 0-1,0-1 1,0 1 0,0 0-1,1 0 1,-1-1-1,0 1 1,0 0 0,0 0-1,0-1 1,0 1 0,0 0-1,3-2-1194,-3 2 1194,1 0 1,-1 0 0,1 0-1,-1-1-274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13.5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4 10880,'-14'-3'9951,"10"15"-9727,4-5-160,0 17-64,0-4 0,0 11 0,0-11-576,9 4-160,-5-5-704,5 5-288,0-3-3295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13.9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8064,'-9'8'3648,"13"16"-3168,-4-20-192,9 8-544,-4-4-64,17 16-3008,-4-5-1376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14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42 442 9728,'13'18'10693,"-19"-17"-8837,-5-4-1782,9 2-14,0-1-1,0 0 0,1 0 0,-1 0 0,0 0 0,1-1 1,-1 1-1,1 0 0,0-1 0,-1 1 0,0-6 0,-1 2 26,0-1-76,1-1-1,-1 0 1,1 1-1,1-1 1,0 0 0,0 0-1,0-1 1,1 1-1,0 0 1,1 0-1,-1 0 1,2 0 0,-1 0-1,1 0 1,0 1-1,1-1 1,5-10 0,-7 16-10,-1 0 1,1 0 0,0 1-1,0-1 1,1 0-1,-1 1 1,0-1 0,0 1-1,1-1 1,-1 1 0,1 0-1,-1 0 1,1 0 0,0 0-1,2-2 1,-2 3 0,-1-1 0,1 1 0,-1 0 0,1 0 0,0 0 0,-1 0 0,1 0 0,0 0 0,-1 0 0,1 0 0,0 1 0,-1-1 0,1 1 0,-1-1 0,1 1 0,2 1 0,11 7 18,-1 0-1,1 1 1,-2 1-1,0 0 1,17 17-1,-14-12-10,27 28 60,22 18-976,-17-24-2499,-43-35 2638,-1-1 0,1 1-1,0-1 1,8 3 0,-11-4-49,1 0 0,-1-1 0,1 1 0,-1-1 0,1 0 0,0 0 0,-1 0 0,1 0-1,-1 0 1,1-1 0,3 0 0,8-3-2674</inkml:trace>
  <inkml:trace contextRef="#ctx0" brushRef="#br0" timeOffset="1">786 3 9984,'-2'-2'9794,"-4"6"-7725,-4 10-2306,-8 42 562,-14 74 1,7-27-1217,9-17-2281,5-30-1965,7-35 1196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14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4 11008,'-21'-3'7519,"51"44"-4148,-8-1-3151,20 52 1,17 32-892,-50-109 101,0-1-1,0-1 0,1 1 1,1-2-1,1 1 1,14 12-1,4-1-1781,-6-4-1962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15.1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15 8320,'0'-1'265,"0"0"0,-1 0 0,1 0 0,-1 0 0,1 1 0,-1-1 0,1 0 0,-1 0 0,0 0 0,1 0 1,-1 1-1,0-1 0,1 0 0,-1 0 0,-1 0 0,1 1-134,1 0-1,-1-1 1,1 1 0,-1 0 0,1 0 0,-1 0-1,1 0 1,-1 0 0,1 0 0,-1 0 0,1 0-1,-1 0 1,1 0 0,-1 1 0,1-1 0,-1 0-1,1 0 1,-1 0 0,1 1 0,-1-1 0,1 0-1,-1 1 1,-1 1 181,0 0 0,0 0 0,0 0-1,0 1 1,0-1 0,0 1 0,-2 5-1,-4 10-20,1 1 0,1 0-1,1 0 1,0 1-1,-1 23 1,2-21-93,-1 30 48,1-1 0,8 103 0,-3-141-238,34 292 35,-32-286-73,1-1 0,1 0 0,0 0 0,2-1 0,0 0 0,15 28 0,-18-38-243,0-1-1,1 0 1,-1 0-1,1-1 1,0 1-1,0-1 1,1 0-1,-1 0 1,1-1-1,0 0 1,1 0-1,-1 0 1,1-1-1,-1 0 1,1 0-1,0 0 1,0-1-1,0 0 1,12 1-1,18-4-2814,-5 0-874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15.4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10496,'0'5'4832,"18"-1"-3936,-18-1-193,18-3-351,-4 0-32,17 0-192,-5 0-96,14-3 0,-8 3-32,8-4 0,-8 4-864,2-5-351,-2 2-2081,8-1-2240,-8-1 1568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15.9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279 22 9728,'-1'-1'232,"1"-1"0,-1 1 0,1 0 0,-1 0 0,0 0 0,0-1 0,1 1 0,-1 0 0,0 0 0,0 0 0,0 0 1,0 0-1,-1 1 0,1-1 0,0 0 0,0 0 0,0 1 0,-1-1 0,1 1 0,0-1 0,0 1 0,-1-1 0,1 1 0,0 0 0,-1 0 0,1 0 1,-1 0-1,1 0 0,0 0 0,-1 0 0,1 0 0,-1 0 0,1 1 0,-2-1 0,-7 5 187,-1-1 1,1 1-1,0 1 0,0 0 0,-16 13 1,-41 42-216,61-56-172,-17 16-100,14-14-46,1 0 1,1 0-1,-1 1 0,1 0 0,1 0 1,-11 17-1,16-24 98,1 0 0,0 1 1,-1-1-1,1 0 0,0 0 0,0 0 0,0 0 0,-1 0 0,1 1 1,0-1-1,1 0 0,-1 0 0,0 0 0,0 0 0,0 1 1,1-1-1,-1 0 0,1 0 0,-1 0 0,1 0 0,-1 0 0,1 0 1,-1 0-1,1 0 0,0 0 0,0 0 0,0-1 0,-1 1 0,1 0 1,0 0-1,0-1 0,0 1 0,0 0 0,0-1 0,2 1 1,3 2-1,0 0-1,0 0 1,1-1 0,9 3 0,81 16 183,18 4-396,-96-19 735,0 0 0,0 2 1,33 18-1,-41-21 44,-6-2-164,-1-1 1,1 1-1,-1 0 0,7 6 1,-10-8-326,0-1 0,0 1 0,-1 0 0,1 0 0,-1 0 0,1-1 0,0 1 0,-1 0 0,1 0 0,-1 0 0,0 0 0,1 0 0,-1 0 0,0 0 0,0 0 0,0 0 0,1 0 0,-1 1 0,0-1 0,0 0 0,-1 0 0,1 0 0,0 0 0,0 0 0,0 0 0,-1 0 0,1 0 0,-1 1 0,0 0-38,1-1 1,-1 0 0,0 0-1,0 0 1,0 0 0,0 0 0,0 0-1,0 0 1,0 0 0,0 0-1,-1 0 1,1 0 0,0-1 0,0 1-1,-1 0 1,1-1 0,0 1-1,-1-1 1,-1 1 0,-3 1 40,-138 50-56,48-24-3226,81-22 1236,49-12-8201,-11-1 6215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16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17 10880,'-9'-16'9919,"9"20"-9599,0 1-224,0 7-64,0-2-256,4 11-96,1-6-512,4 10-224,0-6-992,4 5-351,1-4-2209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16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76 9984,'-6'-25'1447,"-10"-25"4620,17 69-5646,3-6-397,-1 0-1,9 17 0,68 138 61,-65-143 365,0 0 1,2-1-1,1-1 0,32 32 0,-40-44-118,25 22 635,-32-31-823,-1-1 1,0 1-1,1 0 1,-1-1 0,1 1-1,-1-1 1,1 0-1,0 0 1,0 0-1,-1 0 1,1 0-1,4 0 1,-4-2-88,1 1 1,-1-1-1,1 0 0,-1-1 1,1 1-1,-1-1 0,0 1 1,0-1-1,1 0 0,-2 0 1,1 0-1,0-1 0,0 1 0,4-5 1,-3 3-57,0 0 1,0 0-1,0 1 1,1 0-1,9-5 1,-12 7-4,0 0 0,1 0 1,-1 1-1,0-1 0,1 1 0,-1-1 1,1 1-1,-1 0 0,1 0 0,-1 0 0,1 0 1,-1 1-1,1-1 0,-1 0 0,1 1 1,-1 0-1,1 0 0,-1 0 0,0 0 1,0 0-1,1 0 0,-1 0 0,0 1 1,0-1-1,0 1 0,2 2 0,8 7-143,-1 0 0,0 1 0,14 20 0,11 11-2811,-35-42 2631,0 0 0,1 1 0,-1-1 0,1 0 0,-1 0 0,1 0 0,-1 0 0,1 0 0,0-1 0,-1 1 0,1 0 0,0-1 0,0 1 0,-1-1 0,1 0 0,0 1 0,0-1 0,0 0 0,0 0 0,-1 0 0,1-1 0,0 1 0,2-1 0,6-3-3508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50.1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1 9216,'-3'3'7139,"8"5"-4548,12 6-935,41 26 415,-21-15-1597,0 1 0,45 44 0,-44-33-369,3-1 0,67 45 0,-49-36-425,-30-22-747,-19-15 296,-9-6 353,1-1 1,0 1 0,0-1-1,-1 0 1,1 1-1,0-1 1,0 0 0,3 1-1,12-3-6467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17.1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161 117 6400,'5'-11'779,"-3"8"-506,-1 0 0,0 0 1,0 0-1,0 0 0,0 0 0,0 0 1,0-5-1,3-59 5807,0 57-3639,-4 20-1480,-4 7-625,0 1-1,-2-1 0,1 0 0,-2 0 0,-9 17 0,-51 80-95,56-96-320,-2 3-488,6-10-645,0 0 1,0 0-1,-12 12 1,9-11-3124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17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10752,'9'5'6065,"-8"-4"-5708,9 16 1662,-8-13-1554,20 31 1235,-7-9-1075,22 27-1,42 32-270,-57-62-302,94 85-326,-78-74-1132,-31-27 442,1-1 1,-1 0 0,1 0-1,1-1 1,-1 0 0,1 0 0,11 4-1,-11-6-2966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17.9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9856,'11'30'3205,"-2"-16"-1754,30 36 1956,-24-31-1695,18 18-1,15 17-654,-41-45-989,19 22 111,27 46 1,-17-15 4,50 126 0,-74-153-231,-1 0 0,-2 1 0,-1 0 0,-2 0-1,1 42 1,-4-33-804,-3 1-1,-7 63 1,1-65-2061,-12 45 0,8-47-1477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19.9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1661 9216,'-3'4'6676,"3"-4"-6650,0 1-1,-1-1 1,1 1 0,0-1 0,0 1 0,0-1 0,0 1 0,0-1-1,0 1 1,0-1 0,1 1 0,-1-1 0,0 1 0,0-1 0,0 1-1,0-1 1,1 1 0,-1-1 0,0 1 0,0-1 0,1 0 0,-1 1-1,0-1 1,1 1 0,1 0 88,1 1 0,-1-1 0,0 0 0,0 0 0,1-1 0,-1 1 0,1 0 0,-1-1 0,1 0 0,-1 1 0,1-1 0,-1 0 0,1 0 0,4-1 0,1 1 69,28-1 523,1-1 0,39-8 0,28-14 183,-44 8-472,189-42 725,-56 6-456,-97 23-322,257-71 874,10 15-529,22 18-298,-142 30-160,-104 18 20,220-38 449,-8-4-341,1 25-219,-21 24-54,0-4 177,-75-7 28,-201 17-238,263-25 215,-21-4-11,-5 0-79,-196 23-141,95-13-8,105-14 47,-4 11-69,-20-2 32,8-3 5,-31 2 0,19-2 96,-22 7-75,-32 5-194,-211 20 106,244-22-13,-21-5-21,37 5 287,-122 3-256,-44 5-68,126-9 53,312-24 90,-31 28-58,-358 15 90,7-6-58,6 0-22,-80 3-89,105-24 0,73-34 44,56-11 158,-205 53-234,-27 6 144,112-11 1,101-3-73,13 0-120,-29 3 228,-159 14-309,40 12-1346,-108 3 633,-5 1-2278,56 10 0,-100-11 3116,48 7-3843,-3 1-1519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21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469 87 6528,'-5'-10'9964,"4"10"-9595,-17-16 2053,6 7-1290,7 4-877,0 0 0,0 0-1,0 1 1,-1 0 0,1 0-1,-1 1 1,0-1 0,0 1-1,-1 1 1,1-1 0,0 1-1,-1 0 1,0 0 0,1 1-1,-11-1 1,3 1-161,1 1 0,-1 1 0,1 0 0,0 0 0,-1 1 0,-13 5 0,17-5-85,1 2 0,0-1 0,0 1 0,0 0 0,0 1-1,1 0 1,-1 1 0,1 0 0,-11 10 0,10-7-25,1 0 1,1 0 0,0 0 0,0 1-1,1 0 1,-8 16 0,0 13-17,2 1 0,-15 78 0,23-90 22,1 1 1,0 31-1,4-44 2,0 0-1,1-1 0,0 1 1,1 0-1,6 16 1,-6-24 7,0 0 0,1 0 0,0 0 1,1 0-1,-1 0 0,1-1 0,1 0 0,-1 0 1,1-1-1,1 1 0,-1-1 0,1-1 0,0 1 1,0-1-1,1 0 0,11 6 0,-4-5 28,1 0-1,-1-1 0,1 0 1,-1-2-1,1 1 1,0-2-1,1 0 0,23-1 1,109-9-332,-108 6 39,23-2-3595,109 8 0,-127 0-1056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21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46 8960,'-3'-3'563,"0"0"1,1 1-1,-1-1 1,0 1-1,0 0 1,-1 0-1,1 0 1,0 0 0,-1 0-1,1 1 1,-1 0-1,1-1 1,-1 1-1,-6 0 1,3-1-152,0 1 0,0 0 0,-1 1 0,1 0 0,0 0 0,-8 2 0,11-2-379,1 1 1,0 0-1,0 0 0,0 0 1,-1 0-1,1 0 0,0 1 1,0-1-1,1 1 0,-1 0 1,0 0-1,0 0 0,1 0 0,0 0 1,-1 1-1,-2 3 0,1 0-39,1 0-1,1-1 1,-1 1 0,1 0-1,0 1 1,0-1-1,0 7 1,-5 44-70,7-56 75,-3 30-31,2-1 0,1 1 0,6 45 0,-5-66 45,0 0 0,1-1 0,0 1 0,1-1 0,0 1 0,1-1 0,0 0 0,0 0 0,1-1-1,0 1 1,0-1 0,1 0 0,0-1 0,0 1 0,1-1 0,0 0 0,0-1 0,10 7 0,-6-6 105,1-1 0,0 0 0,0-1 0,0 0 0,1-1 0,-1 0 0,1-1 0,14 2 0,-10-3 77,-1-1 0,1 0 0,-1-2 0,1 1 0,0-2-1,16-4 1,-23 4-105,-1-1-1,1 0 0,-1-1 1,0 0-1,-1 0 0,1-1 1,-1 0-1,0-1 1,8-6-1,-9 6-23,14-9 196,-2-2-1,0 0 0,-1-1 1,-1-1-1,27-40 0,-35 47-193,-1 0 0,-1-1 0,0-1 0,-1 1-1,0-1 1,-1 0 0,-1 0 0,4-16 0,-7 22-52,0 0 0,0 1 0,-1-1 0,0 0 0,0 0 1,0 1-1,-1-1 0,-1 0 0,1 1 0,-1-1 0,0 1 1,-1 0-1,0-1 0,0 1 0,0 1 0,-1-1 0,-6-8 1,6 10-32,0 1 0,-1 0 0,1 0 0,-1 0 0,0 1 0,0 0 0,0 0 0,0 0 0,-1 1 1,1-1-1,-1 1 0,1 0 0,-8-1 0,-2 0-456,-1 0 1,0 2-1,-25-1 1,20 3-1078,20-1 1382,0 0 1,0 0-1,1 0 1,-1 0-1,0 0 1,0 0-1,0 0 1,1 1-1,-1-1 1,0 0-1,1 0 1,-1 1-1,0-1 1,0 0-1,1 1 1,-1-1-1,1 1 1,-1-1-1,0 1 1,1-1-1,-1 1 1,0 0-1,5-1-789,-1 0 0,0 0-1,1 0 1,-1-1-1,0 1 1,6-3 0,9-1-2789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22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40 9856,'15'-23'3205,"-14"23"-3108,-1 0 1,0-1-1,1 1 1,0-15 6482,-10 15-2985,3 2-3496,1 1-1,0-1 1,1 1 0,-1 0 0,0 0-1,1 1 1,0 0 0,0-1-1,-7 9 1,-5 4-41,1-3-124,1 1 1,-20 26-1,33-39 23,-1 0 0,2 1 0,-1-1 0,0 0 0,0 1 0,0-1 0,1 1 0,-1-1 0,0 1-1,1-1 1,0 1 0,-1-1 0,1 1 0,0-1 0,0 1 0,0-1 0,0 1 0,0 0 0,0-1 0,0 1 0,0-1 0,1 1 0,-1-1 0,1 1 0,-1-1 0,1 1 0,-1-1 0,1 1 0,0-1 0,0 0 0,0 1 0,0-1-1,0 0 1,0 0 0,0 0 0,0 1 0,2 0 0,4 3-27,0 0-1,0-1 1,0 1-1,1-1 1,14 5-1,124 35-11,-105-34 956,-1 1-1,70 31 1,-106-40-677,1 1 112,0-1 0,-1 1 1,1-1-1,6 7 0,-10-8-244,0 0 1,0 0-1,0-1 0,0 1 1,-1 0-1,1 0 0,0 0 1,-1 0-1,1 0 0,-1 0 1,1 0-1,-1 1 1,0-1-1,1 0 0,-1 0 1,0 0-1,0 0 0,0 0 1,0 1-1,0-1 1,0 0-1,0 0 0,0 0 1,0 0-1,0 0 0,-1 1 1,0 1-1,-6 10 76,-1-1 0,0 0-1,-1 0 1,-1 0 0,-18 17 0,13-13-159,-52 48-1347,22-25-2425,37-31 2545,7-8 972,0 1 1,1 0-1,-1-1 0,0 1 0,0-1 1,0 1-1,1-1 0,-1 1 1,0-1-1,0 1 0,0-1 0,0 0 1,0 1-1,-1-1 0,1 0 136,1 0-1,0 0 1,0-1-1,-4-7-3713,4 7 3714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22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55 111 9088,'-7'-9'1131,"5"6"-606,0 0 0,0 0 1,0 0-1,1-1 0,-3-5 0,-9-15 1381,-4 6 2849,17 18-4678,0 0 0,-1-1-1,1 1 1,-1-1-1,1 1 1,0-1-1,-1 1 1,1-1 0,0 1-1,0-1 1,-1 0-1,1 1 1,0-1-1,0 1 1,0-1 0,0 1-1,0-1 1,0 0-1,0 1 1,0-1-1,0 1 1,0-1 0,0 0-1,0 1 1,0-1-1,0 1 1,1-1-1,-1 1 1,0-1 0,0 0-1,1 1 1,-1-1-1,0 1 1,1-1-1,-1 1 1,1 0 0,-1-1-1,0 1 1,1-1-1,-1 1 1,1 0-1,-1-1 1,1 1 0,0-1-1,1 0 100,0 0 0,0-1 0,0 1 0,0 0 0,0 0 0,0 0 0,0 0 0,0 1 0,1-1 0,-1 1 0,4-1 0,-2 1-97,0 0 0,-1 0 0,1 1 1,-1-1-1,1 1 0,-1 0 1,0 0-1,1 0 0,-1 1 1,0-1-1,0 1 0,1 0 1,-1 0-1,-1 0 0,1 0 1,0 0-1,0 1 0,-1-1 0,0 1 1,1 0-1,-1 0 0,0 0 1,0 0-1,0 0 0,-1 0 1,1 0-1,-1 0 0,0 1 1,0-1-1,1 6 0,1 7-3,-1 0-1,0 0 1,-2 0 0,0 0-1,0 0 1,-5 25-1,2-19-73,1 0-1,2 40 0,1-55-5,-1 1-62,1 0-1,4 14 1,-4-19 58,0 0-1,0-1 0,0 1 1,0-1-1,0 1 1,1-1-1,-1 0 1,1 0-1,0 1 1,0-1-1,0 0 0,3 3 1,1-1 15,1 0 0,-1-1 0,1 0-1,-1 0 1,1 0 0,0-1 0,0 0 0,0 0 0,14 2 0,5-2-462,38-2-1,-31 0-318,48 0-3310,1 0-5544,-54 0 5042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23.3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241 7 9216,'6'-7'8332,"-10"23"-3999,2-9-4897,-47 153 2073,-14 14-986,11-51-674,3-5-2615,23-38-3624,25-66 2988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23.6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13568,'1'6'8570,"72"107"-5365,-42-70-2928,68 76 0,-96-116-271,144 164 48,-37-59-1994,-32-45-2798,-50-43 2034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50.5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 8704,'1'-1'206,"-1"1"1,1-1-1,0 1 1,-1 0-1,1-1 0,0 1 1,0-1-1,0 1 1,-1 0-1,1 0 1,0-1-1,0 1 1,0 0-1,0 0 0,0 0 1,0 0-1,-1 0 1,1 0-1,0 0 1,0 0-1,0 1 1,1-1-1,0 1 19,0 0 1,0 0-1,0 0 1,0 0-1,0 0 1,0 0-1,0 0 0,0 1 1,2 2-1,87 88 3836,42 48-2106,-93-95-1323,-3 1 0,-2 1 0,38 70 1,64 165 1665,-120-238-2094,-2 1 0,-1 0 1,-3 1-1,-1 0 1,5 79-1,-13-66-975,-3-1 0,-2 0 0,-2 0-1,-16 67 1,17-106-57,1-10-55,1 0 1,1-1 0,0 1-1,0 0 1,0 0-1,1 0 1,1 9 0,7 3-4014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27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20 8064,'-27'5'10095,"28"-4"-10044,-1-1 0,1 1 0,0-1 0,0 1 0,0 0-1,0-1 1,0 0 0,-1 1 0,1-1 0,0 0 0,0 1-1,0-1 1,0 0 0,0 0 0,0 0 0,2 0 0,3 2 290,11 3 331,1-1 1,-1 0-1,35 1 1,54-3-117,-58-3-213,222 1 958,-95 4-933,-174-40-13877,3 17 9307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27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10496,'1'0'3984,"14"0"1483,45 4-4263,-22 2-547,1-2-1,0-2 1,42-2-1,115-18 540,-73 4-506,-92 12-460,0 0-1,0 2 0,32 4 1,-46-3-140,-14-1-519,-1 0 0,1 0 0,-1 0 0,1 0-1,-1 1 1,0-1 0,1 1 0,-1-1 0,0 1 0,1 0 0,-1 0 0,3 2 0,4 4-2953,4 2-1913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29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418 58 9344,'-2'-4'654,"0"0"0,-1 0 0,0 0 1,0 1-1,0-1 0,0 1 0,0 0 1,-1 0-1,0 0 0,1 0 0,-9-4 1,7 4-281,0 1 0,0 1-1,0-1 1,0 1 0,-1-1 0,1 1 0,0 1 0,0-1 0,-8 1 0,3 1-224,-1 0 0,1 1 0,0 0 1,-1 0-1,1 1 0,1 1 0,-1 0 0,0 0 1,1 1-1,-10 6 0,6-3-87,0 1 0,1 1 1,0 0-1,0 0 0,1 1 0,1 1 1,0 0-1,0 0 0,1 1 0,1 0 1,0 1-1,1 0 0,-10 25 0,8-11-68,0 1 0,2-1-1,-7 60 1,10-34-35,4 70 0,1-106 23,1 0 0,0 0 0,8 29 0,-9-42 16,1 1 1,0 0-1,0-1 1,1 1-1,0-1 1,0 0 0,0 0-1,1 0 1,-1 0-1,1 0 1,0-1 0,0 0-1,1 0 1,9 7-1,-4-5 6,1-1 0,0 0 0,0-1-1,1 0 1,-1-1 0,1 0 0,0-1 0,19 1-1,-2-1 42,1-2 1,38-5-1,109-22-883,-82 10-3932,-59 9 274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30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198 244 8960,'-4'-6'892,"-10"-13"1720,-19-19-1,29 34-2280,-1 0 0,1 0 0,-1 0-1,1 0 1,-1 1 0,0 0 0,-1 0 0,1 0-1,0 1 1,-7-3 0,10 5-303,1 0 0,-1 0 0,0 0 0,0 0-1,0 0 1,1 0 0,-1 0 0,0 1 0,0-1 0,0 0 0,1 1-1,-1 0 1,0-1 0,1 1 0,-1 0 0,1 0 0,-1 0 0,1 0-1,-1 0 1,1 0 0,0 1 0,-1-1 0,1 0 0,0 1 0,0-1-1,0 1 1,0-1 0,-1 3 0,-2 3-14,0 1 1,0 0-1,1 0 1,-4 13-1,1 4 8,1 0 0,1 1-1,1-1 1,2 1 0,0 0 0,2-1-1,1 1 1,1-1 0,1 1 0,1-1-1,1 0 1,13 32 0,-13-43 6,0-1-1,1 0 1,0-1 0,1 0 0,0 0-1,1 0 1,1-1 0,0-1 0,0 0 0,1 0-1,0-1 1,1 0 0,-1-1 0,2 0 0,-1-1-1,1 0 1,0-1 0,16 4 0,-23-8 25,-1 0 1,1-1 0,0 0 0,0-1 0,0 1-1,-1-1 1,1 0 0,0-1 0,0 1 0,0-1-1,0 0 1,-1-1 0,10-3 0,-8 2 68,0-1 0,0 0 0,0 0 0,-1 0 0,0-1 0,0 0 0,0 0 0,0-1 0,7-10 0,9-11 471,-2-1 1,0-1-1,29-60 0,-42 71-400,1 0 1,-2 0-1,-1-1 0,0 0 0,-1 0 0,-1 0 0,-1-1 1,-1-31-1,-2 18-47,-2 0 0,-1 1 0,-2-1 0,-16-49 1,19 74-155,0 0 1,-1 1 0,0-1 0,0 1 0,-1 0 0,1 0 0,-2 1 0,1-1 0,-1 1 0,0 0 0,0 1 0,-1-1 0,1 1 0,-1 0 0,-15-7 0,15 9-144,0 0 0,0 1 1,0 0-1,0 0 0,-1 0 1,1 1-1,0 0 0,-1 0 1,1 1-1,-1 0 0,1 1 1,-1-1-1,1 1 0,-1 1 0,1-1 1,0 1-1,0 1 0,-8 2 1,12-3-115,0 0 0,0 0 0,-1 0 1,1 0-1,0 0 0,1 1 1,-1-1-1,0 1 0,1 0 1,-4 4-1,5-6 123,1 0-1,-1 0 1,1 0 0,-1 0 0,1 0 0,-1 0 0,1 0-1,0 1 1,-1-1 0,1 0 0,0 0 0,0 0 0,0 0-1,0 0 1,0 1 0,0-1 0,0 0 0,0 0 0,0 0-1,1 0 1,-1 0 0,0 0 0,1 0 0,-1 0-1,1 0 1,-1 0 0,1 0 0,0 0 0,-1 0 0,1 0-1,0 0 1,0 0 0,-1 0 0,1-1 0,0 1 0,0 0-1,2 0 1,17 9-4396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30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268 4 12928,'-7'-3'7212,"-9"2"-4219,-16 3-1657,25-1-1291,1 0 0,-1 1 0,0 0 0,0 0 0,1 1 0,-1-1 0,1 1 0,0 1 0,0-1 0,-10 9 0,4-2-67,0 0-1,1 1 0,-18 22 1,19-20 0,1 1 0,0 0-1,1 0 1,-7 18 0,12-25-54,0 1-1,1 0 1,-1 0 0,1 0-1,1 1 1,0-1-1,0 0 1,0 1 0,2 16-1,0-21 26,0 0 0,0 0 0,1 0 0,-1 0-1,1 0 1,0 0 0,0-1 0,1 1 0,-1 0-1,1-1 1,-1 0 0,1 0 0,0 0 0,0 0 0,1 0-1,-1 0 1,1-1 0,-1 1 0,1-1 0,4 2-1,9 3-70,0 0 0,0-1-1,25 6 1,-28-9 60,14 5-31,5 0 25,44 17-1,-46-13 62,22 11 1401,-51-22-1340,-1 0-1,1-1 1,-1 1 0,0 0-1,0 0 1,0 0 0,1 1-1,-1-1 1,0 0 0,0 0-1,0 0 1,-1 1 0,1-1-1,0 1 1,0-1 0,-1 1-1,1-1 1,-1 1-1,1-1 1,-1 1 0,0-1-1,0 1 1,0-1 0,1 1-1,-1-1 1,-1 1 0,1 1-1,-1 5 254,-1 0-1,0-1 1,0 1-1,-5 9 1,2-3-174,-5 13-731,-1 0 0,-18 31 1,22-46 191,0-1 0,-1 0 0,0 0 0,-1-1 0,0 0 0,-21 17 0,29-26 146,0 0-1,1 0 1,-1-1-1,0 1 0,0-1 1,0 1-1,0 0 1,0-1-1,1 0 0,-1 1 1,0-1-1,0 1 1,0-1-1,0 0 0,0 0 1,-1 0-1,1 0 1,0 0-1,0 0 0,0 0 1,-1 0-1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31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5 10880,'-7'-1'1408,"-6"-2"744,2 2 2394,11 3-4326,1-1 0,-1 0 0,1 0 1,0 0-1,-1 0 0,1 0 0,0 0 0,0 0 0,0 0 0,1 0 0,4 2 170,0 0 1,-1 0-1,1-1 0,0 0 0,7 1 0,13 4 464,-1 0-283,-19-6-452,0 1-1,-1-1 1,10 5-1,-2-1 10,0-1 0,0 0-1,20 4 1,-17-5 105,25 9-1,-35-10-109,0 1-1,0 0 1,0 0-1,-1 0 0,1 1 1,-1 0-1,8 7 1,-10-9-51,-1 1 1,1 0 0,-1 0-1,0 0 1,0 1 0,0-1-1,0 1 1,0-1 0,-1 1-1,0-1 1,1 1 0,-2 0-1,1-1 1,0 5-1,0 17 37,-1 0-1,-2-1 0,0 1 1,-7 25-1,4-22-68,1-8-50,3-12-22,-1-1 0,1 1-1,0 0 1,0 0 0,1-1 0,0 1 0,2 10 0,-2-17 29,0 0 0,0 0 0,1-1-1,-1 1 1,0 0 0,0 0 0,1 0 0,-1 0-1,1 0 1,-1-1 0,1 1 0,-1 0 0,1 0 0,-1-1-1,1 1 1,-1 0 0,1-1 0,0 1 0,0-1-1,-1 1 1,1-1 0,0 1 0,0-1 0,0 1 0,-1-1-1,1 0 1,0 1 0,0-1 0,0 0 0,0 0-1,0 0 1,0 0 0,0 0 0,0 0 0,-1 0 0,3 0-1,2-1-9,-1 0-1,1-1 1,0 0-1,0 1 1,6-5-1,0 1 16,17-7-386,38-9 1,-53 17-1164,0 2 0,1 0 0,-1 0 1,0 1-1,19 2 0,-9 1-3935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32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170 11 7936,'-1'-10'11583,"-21"75"-10014,-19 90-1,0 74-1452,-6 19-1150,42-225 461,1-10-642,1 0-1,1 1 1,-2 20-1,4-33 795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32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9984,'11'2'4377,"3"7"-3431,-2 0 1181,4 0-757,0-2 0,20 7 0,-23-10-1140,0 1 1,-1 0-1,1 1 1,-1 1 0,20 13-1,15 22 126,54 61-1,-17-16-186,97 74-421,-28-26-2744,-130-113 1839,5 5-2741,60 43-1,-52-49 70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32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9728,'-1'4'5973,"1"0"-5424,0 0 0,0 1 1,0-1-1,2 8 0,60 239 1703,4 18-1816,-22-55-2988,-35-176 294,1 13-7118,-7-31 5147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33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0 175 9856,'5'-3'4512,"31"-2"-3296,-32 5 31,14-4-255,-1 1 64,10-9-416,-5 4-64,23-8-320,-9 4-160,35-12-64,28-3-192,-33 15-32,-12 0-832,7 0-352,-11 4-991,8-1-353,-14 2-1440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51.3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10752,'0'0'4970,"5"0"-2879,7 0-1334,39-1 547,0 3 0,0 2 0,60 11 0,141 31-42,-78-17-887,-146-23-1047,37 13 0,-6 4-6042,-40-16 1573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33.6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280 34 11136,'-25'-30'6634,"23"29"-6377,1 1-1,-1-1 1,0 1 0,0-1-1,1 1 1,-1 0 0,0 0-1,1 0 1,-1 0 0,0 0-1,0 0 1,1 0 0,-1 0-1,0 1 1,-2 0 0,3-1-183,-7 3-45,1-1-1,0 1 1,-1 0-1,1 1 1,0 0-1,1 0 1,-1 1-1,1-1 1,0 1-1,0 1 1,0-1-1,-6 9 1,-3 4-23,1 1 0,-22 37 1,33-49 6,-11 15-46,2 1 1,1 1-1,-12 33 0,23-55-20,-1 1 1,1-1-1,-1 0 0,1 0 0,0 1 0,0-1 0,0 0 0,0 0 1,0 0-1,1 1 0,-1-1 0,1 0 0,-1 0 0,1 0 0,0 0 1,1 3-1,0-2 16,-1 0 1,2 0 0,-1-1 0,0 1-1,0-1 1,1 0 0,-1 1-1,1-1 1,5 3 0,4 1-19,-1 0 0,1-1 0,1-1 0,21 6 0,37 6-21,42 11 616,-103-23-438,54 18 1433,-57-19-1175,0 0 0,0 1-1,0 0 1,0 1 0,-1-1-1,8 7 1,-12-8-261,0-1 1,0 1 0,-1-1-1,1 1 1,0 0-1,-1 0 1,0-1-1,1 1 1,-1 0-1,0 0 1,-1 0-1,1 1 1,0-1-1,-1 0 1,0 0 0,0 0-1,0 0 1,0 0-1,0 1 1,-1 3-1,-2 6 19,0 0 0,-1 0 0,-7 16 0,10-25-126,-3 6 24,0-1 0,-1 0-1,0 0 1,-1-1 0,1 0-1,-9 9 1,-44 39-404,35-35-331,20-18 378,3-3 221,0 1 1,-1-1 0,1 1 0,-1-1 0,1 0 0,-1 1 0,1-1 0,-1 1 0,1-1 0,-1 0 0,1 0-1,-1 1 1,1-1 0,-1 0 0,0 0 0,1 0 0,-2 1 0,6-13-2772,1 3 1301,1 0-1,0 1 1,0-1 0,1 1-1,15-14 1,-20 20 1223,19-18-3627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33.9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32 9984,'-16'-31'11135</inkml:trace>
  <inkml:trace contextRef="#ctx0" brushRef="#br0" timeOffset="1">4 23 21823,'9'36'224,"0"0"-128,0-9-96,4 14 64,-4-10-384,9 5-96,-4-9-512,-1 5-224,1-4-576,-1-1-255,-4-3-2817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34.3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62 108 10112,'-43'-76'4704,"29"49"-3424,10 22 543,13 22-2271,0-10-96,22 22-191,26 10-673,15 4-320,8 8-2336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34.7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75 549 10496,'31'41'3429,"-29"-38"-3080,0-1 0,0 1 1,-1 0-1,1 0 0,-1 0 0,3 13 3881,-4-16-4120,0 1-1,0-1 1,-1 0-1,1 1 1,0-1 0,0 0-1,-1 1 1,1-1-1,0 0 1,0 1 0,-1-1-1,1 0 1,-1 0-1,1 1 1,0-1 0,-1 0-1,1 0 1,0 0-1,-1 1 1,1-1 0,-1 0-1,1 0 1,-1 0-1,1 0 1,0 0 0,-1 0-1,1 0 1,-1 0-1,1 0 1,-1 0 0,0 0-1,-15-3 288,10 0-354,1 0 1,0-1-1,0 1 1,0-1-1,1-1 1,-1 1-1,1 0 0,0-1 1,0 0-1,1 0 1,-1 0-1,1-1 1,0 1-1,1-1 1,-1 1-1,-2-11 0,-1-3-55,2 0-1,0 0 1,-3-38-1,6 52 1,1-1 0,0 1 0,0-1 0,1 1 0,-1-1 0,3-8 0,-2 12 1,0-1 1,0 1-1,1-1 0,-1 1 0,0 0 1,1 0-1,-1 0 0,1 0 0,0 0 1,0 0-1,0 0 0,0 0 0,0 1 0,0-1 1,4-1-1,4-1 9,0 0-1,-1 1 1,1 1 0,1 0-1,-1 0 1,16 0 0,-12 1-16,-1 0 1,1 1-1,0 1 1,-1 0-1,1 1 1,-1 1-1,18 5 1,-21-4-40,0 0 1,-1 0-1,0 1 0,0 0 1,0 0-1,0 1 1,-1 1-1,0-1 0,-1 1 1,10 10-1,38 59-2535,-39-52-1968,35 41 1,-38-52 751</inkml:trace>
  <inkml:trace contextRef="#ctx0" brushRef="#br0" timeOffset="1">910 1 11136,'0'0'3674,"0"13"1723,-9 245-2984,-18-2-5882,24-238 1072,1 32 0,1-41-264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35.1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11648,'0'7'7498,"0"-3"-7274,1 0 0,-1 0 0,1-1 1,0 1-1,0 0 0,0 0 0,0-1 0,1 1 0,0-1 0,-1 1 0,1-1 0,5 6 0,4 4 212,23 22 0,-23-24-141,105 96 951,67 68-620,-59-50-1566,-35-48-5512,-82-71 4100,0-1 0,14 7 0,-6-3-1546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35.8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48 8704,'-18'-5'10127,"14"17"-7295,8-12-2600,0-1-1,0 0 0,0-1 0,0 1 1,0-1-1,0 0 0,-1 0 0,7-3 1,1-2 44,-1 2 2,1 0 0,-1 1 0,1 0 0,-1 1 0,1 0 0,0 0 0,22-1 0,-32 4-240,1 0 1,-1 0 0,1 0-1,-1 0 1,1 0 0,-1 0-1,1 1 1,-1-1 0,0 1 0,1-1-1,-1 1 1,0-1 0,1 1-1,-1 0 1,0-1 0,0 1-1,0 0 1,0 0 0,1 0 0,-1 0-1,0 0 1,-1 0 0,1 1-1,0-1 1,0 0 0,0 0-1,-1 1 1,1-1 0,-1 0 0,1 1-1,-1-1 1,1 0 0,-1 1-1,0-1 1,1 3 0,-1 5-10,0-1 0,0 1 1,-1 0-1,-3 16 0,1-7-38,2-12-5,1 0 0,0 0 0,0 0 0,0 0 0,1-1 0,0 1 0,0 0 0,0 0 0,1-1 0,0 1 0,0-1 0,0 0 0,1 1 0,4 5 0,-4-7 19,-1 0-1,1-1 0,0 0 1,0 1-1,1-1 0,-1 0 1,1-1-1,-1 1 1,1-1-1,0 1 0,0-1 1,0 0-1,0-1 0,0 1 1,0-1-1,1 0 0,-1 0 1,0 0-1,8 0 0,81 1-1663,-79-3-858,0-1 0,20-4 0,-16 2-2837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38.0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1555 7552,'5'-2'882,"0"0"1,0 0 0,1 1-1,-1 0 1,1 0 0,-1 1-1,7-1 1,15-1-88,11-2-273,-1 2 0,45 2 0,-28 1-25,384-13 2197,-7-27-1164,-297 23-1269,233-32 214,125-41 267,-109 2-65,46-23-458,63-6 85,-154 43 249,-155 36-306,351-90 25,20-16-246,2 16-26,-476 111-2,360-75 36,50-32 73,-65 7-118,130-11-53,-466 107-1418,-72 14-1540,22-8 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38.9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446 4 6784,'-1'-4'12961,"-8"8"-13379,-4 1 1520,-1-1 0,0-1 0,-25 3 0,-5 0 288,34-2-1290,-1-1 1,1 2 0,0-1 0,0 1-1,0 1 1,1 0 0,0 0 0,-15 14 0,3-4-59,13-9-37,-1 0-1,1 1 1,1 0-1,-1 1 1,1 0 0,1 0-1,-6 10 1,6-9-5,-10 14 4,1 2-1,1 0 1,1 0-1,2 2 1,-12 41 0,15-38-28,2 1 0,1 0 0,1 0 0,2 1 0,2 34 0,2-39 3,2-1 0,0 1 0,2-1 1,1 0-1,1-1 0,1 0 0,1 0 1,15 26-1,-22-45 13,1 0 1,0-1-1,0 1 1,1-1-1,5 6 1,-7-9 4,1 0 1,0 0 0,-1-1-1,1 1 1,0-1-1,1 0 1,-1 0-1,0 0 1,8 2 0,7 0 2,-1 0 1,1-1-1,-1-2 1,1 0 0,0 0-1,0-2 1,0 0-1,29-7 1,3-5-433,86-34 0,19-9-3762,-53 21-625,-57 18 30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39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237 251 7552,'-1'-3'327,"0"1"0,0-1 0,0 1 0,-1-1 0,1 1 0,-1 0 0,1-1 1,-1 1-1,0 0 0,0 0 0,0 0 0,0 0 0,0 1 0,0-1 0,-1 1 0,1-1 0,0 1 1,-1 0-1,1 0 0,-1 0 0,0 0 0,1 0 0,-1 0 0,0 1 0,1-1 0,-5 1 1,-11-3 980,-20-1 317,34 4-1415,0-1-1,-1 0 1,1 1 0,-6-3 0,8 2-149,0 0 0,0 0 0,0 1 1,0-1-1,0 1 0,0 0 1,0-1-1,0 1 0,-1 0 0,1 0 1,0 0-1,0 1 0,0-1 1,0 0-1,0 1 0,0-1 1,0 1-1,0 0 0,0 0 0,-3 1 1,2 0-39,-1 1-1,1-1 1,0 1 0,0 0 0,0-1 0,1 1 0,-1 0 0,1 1 0,-1-1 0,1 0 0,0 1-1,0-1 1,1 1 0,-1 0 0,1-1 0,-2 9 0,-1 18-59,2 1 0,2 0 0,4 46 0,-2-50 62,1-1 0,2 0-1,0 0 1,2-1 0,19 49 0,-12-43 59,2-1 0,0-1 1,2-1-1,39 48 0,-49-66-53,2 0-1,-1 0 0,1-1 1,1 0-1,-1-1 0,1 0 1,13 7-1,-18-12 34,1-1 1,-1 1-1,1-1 0,0 0 1,0-1-1,0 1 0,0-2 1,0 1-1,0-1 0,0 0 1,0 0-1,0-1 0,11-2 1,-3 0 172,1-2 0,-1 0 1,0-1-1,22-12 1,-28 14-118,-1-2 0,0 1 0,0-1 0,-1 0 0,0 0 0,0-1 1,0 0-1,-1-1 0,0 1 0,0-1 0,8-16 0,-9 16-38,8-14 177,0 0 0,-2-1 0,0-1 1,12-42-1,-17 42-137,-1 0 1,-1 1 0,-2-2-1,0 1 1,-2-25 0,0 47-120,0-32 67,-1 0-1,-2 0 0,-2 0 0,-1 0 1,-15-49-1,16 67-33,0-3 27,-1 1 0,-15-31 0,18 44-61,0 0-1,-1-1 1,1 1-1,-1 0 1,0 1-1,-1-1 0,1 1 1,-1 0-1,1 0 1,-1 0-1,0 1 1,-11-6-1,-1 3-100,1 0 1,-1 1-1,0 1 0,0 1 0,-35-2 0,40 4-190,-1 1 0,1 0 0,-1 1 0,1 1 1,-1 0-1,1 0 0,0 1 0,0 1 0,0 0 0,0 1 0,1 0 0,-1 1 0,1 0 0,1 0 0,-1 2 0,-11 10 0,20-17 107,1 0-1,0 0 1,0 0 0,0 0 0,0 0 0,0 1 0,0-1 0,0 0 0,0 1 0,0-1-1,0 1 1,1-1 0,-1 1 0,1-1 0,-1 1 0,1 0 0,0-1 0,0 1 0,-1-1-1,1 1 1,0 0 0,0-1 0,1 1 0,-1 0 0,0-1 0,0 1 0,1-1 0,-1 1-1,1-1 1,-1 1 0,1-1 0,0 1 0,0-1 0,0 1 0,0-1 0,0 0 0,0 1-1,0-1 1,0 0 0,0 0 0,0 0 0,1 0 0,-1 0 0,0 0 0,1 0 0,-1 0-1,1-1 1,1 2 0,1-1-260,0 0 0,0-1 0,1 1 0,-1-1 0,0 1-1,6-2 1,48-4-3409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39.9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13 10112,'-5'-12'9029,"3"11"-8703,-1 1 0,1 0 0,-1 1 0,1-1 0,-1 0 0,1 1 0,-1-1 0,1 1 0,0 0 0,-1-1 0,1 1 0,-3 2 0,1 0-341,1 0 0,0 0 0,1 0-1,-1 1 1,1-1 0,-1 1 0,-3 6 0,-13 29 26,-21 58-1,37-88-25,-14 37-13,2 0-1,-9 52 0,23-89-60,0 0 0,0 1 0,1-1 0,0 0 0,0 1 0,1-1 0,0 0-1,1 0 1,4 14 0,-4-17 68,0-1 0,1 0 0,-1 0 0,1 0 0,0 0 0,1 0 0,-1-1 0,1 1 0,0-1 0,0 0 0,0 0 0,1 0 0,-1-1 0,1 0 0,0 0 0,9 5 0,12 2 95,1-2 1,-1 0-1,48 6 1,-15-3 608,26 8 1973,-83-18-2574,-1-1 1,1 1-1,0-1 0,-1 1 0,1 0 0,0-1 0,-1 1 0,1 0 1,-1 0-1,1 0 0,-1 0 0,0 1 0,1-1 0,-1 0 1,0 1-1,2 1 0,-3-1-28,1 0-1,0 0 1,0 0 0,-1 0-1,0 0 1,1 0 0,-1 0 0,0 0-1,0 0 1,0 0 0,0 0-1,0 0 1,0 0 0,-1 1-1,0 1 1,-3 8 55,0-1 0,-1 0 1,0 0-1,0 0 0,-2 0 0,-11 16 0,-4 7 34,-25 41-589,-62 78 1,94-134-279,-24 30-2046,19-14-3970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53.0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1435 8576,'0'15'8082,"0"-15"-7984,1 0 39,1-1-1,-1 1 1,0 0 0,1 0-1,-1-1 1,0 1 0,0-1-1,1 1 1,-1-1 0,0 0-1,0 0 1,1 0 0,13-13 510,-1 1-1,21-28 1,-20 23-390,4-5-163,-2-1 0,0-1 0,-2 0 0,-1-2 0,-1 1 0,-1-1 0,-1-1 0,13-53 0,-17 46-92,-1 0 0,-2 0 0,-1 0-1,-1 0 1,-3-1 0,-9-69 0,-6 28-202,-34-98 0,-27-38-520,-32-37 517,106 246 186,1 1-3,1 0 1,-1 0 0,1 0 0,0 0 0,0 0 0,0-1 0,0 1 0,0 0 0,0-4 0,17 54 158,14 81-22,52 199 86,-66-260-137,58 250 188,-54-223-185,81 330 107,-97-414-204,8 27-52,-11-35 18,0-1 0,0 1-1,0-1 1,0 1 0,0 0-1,0-1 1,0 0-1,0 1 1,0-1 0,1 0-1,-1 0 1,1 1 0,-1-1-1,1 0 1,-1-1-1,3 2 1,-3-2-75,-1 0-1,1 0 1,0 0 0,0 0-1,0 0 1,0 0 0,0 0-1,0 0 1,-1-1 0,1 1-1,0 0 1,0-1 0,0 1-1,-1 0 1,1-1 0,0 1-1,0-1 1,-1 1-1,1-1 1,0 0 0,-1 1-1,1-1 1,-1 0 0,1 1-1,-1-1 1,1 0 0,-1 0-1,1 1 1,-1-1 0,0 0-1,1 0 1,-1-1 0,10-29-4877,-6 11 1302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41.4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0 191 6656,'4'-11'15221,"0"4"-13496,4-3-3306,-1 2 2455,6-10-569,2 0 0,0 1-1,1 0 1,1 2 0,0 0-1,1 0 1,22-12 0,-36 24-113,-2 2-53,0 0 0,0-1 1,0 1-1,0 0 1,0 0-1,1 0 1,3-1-1,-5 2-106,-1 0 1,1 1-1,0-1 0,-1 0 0,1 0 0,0 0 1,-1 0-1,1 0 0,0 1 0,-1-1 0,1 0 0,-1 1 1,1-1-1,0 0 0,-1 1 0,1-1 0,-1 1 1,1-1-1,-1 1 0,0-1 0,1 1 0,-1-1 1,1 1-1,-1-1 0,0 1 0,1 0 0,-1-1 0,0 1 1,0 0-1,0-1 0,1 1 0,-1-1 0,0 1 1,0 1-1,3 20 45,-1 0 0,0 0 1,-4 39-1,1-17-61,1 0 6,0 50-17,1-82-1,0-1 0,1 0 0,1 0 0,-1 0 0,9 20 0,-10-28-10,0-1 0,0 1 0,1 0 0,-1-1 0,1 1 0,-1-1 0,1 1 0,0-1 0,0 0 0,0 0 0,0 0 0,1 0 0,-1 0 0,0-1 0,1 1 0,0-1 0,-1 1 0,1-1 0,0 0 0,-1 0 0,1 0 0,0 0 0,0 0 0,0-1 0,0 0 0,0 1 0,0-1 0,0 0 0,0 0 0,0-1 0,4 0 0,25-3-786,-22 2-942,0 1 0,0 0 0,0 0 0,0 1 0,13 1 0,-9 0-3301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41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9 10880,'-4'-7'2884,"4"7"-2732,-1 0 0,1 0 0,-1 0 0,1-1-1,0 1 1,-1 0 0,1 0 0,-1 0 0,1 0-1,0 0 1,-1 0 0,1 0 0,-1 0 0,1 0 0,0 0-1,-1 0 1,1 0 0,-1 0 0,-3 3 1822,3-2-1823,0 1-36,-1 0-1,1 0 1,0 0-1,0 0 1,0 1-1,0-1 1,-1 3-1,-7 34 329,2 0-1,-3 46 1,-12 114 74,2-11-984,9-63-4260,11-100 1975,0-5-1365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42.2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11776,'-2'-1'6199,"17"9"-3892,0 0-1673,0 1 0,0 0-1,-1 1 1,-1 1 0,21 21 0,-11-8-115,23 31 0,-26-29-193,31 30 0,156 119 74,-56-61-2060,-51-42-4082,-69-51 2003,-3-5-1119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44.2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1416 7808,'0'0'2988,"6"4"-2403,1-4-138,1 1 0,0-1-1,0 0 1,-1-1 0,1 1 0,0-2 0,-1 1-1,1-1 1,9-3 0,22-5 306,219-39 2356,-44 7-2005,154-45-224,-312 71-773,310-94 448,9 16-112,-281 74-396,-32 7-8,344-70 88,-35 28-100,-221 33-17,410-56-5,-516 72 5,472-79 194,-80-2-46,-303 60-108,382-82 19,-46 7-64,-112 18-5,349-79-4554,-657 150 1034,56-24 0,-64 20-213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44.9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40 8064,'-3'-22'2852,"2"5"3707,0 27-3437,4 23-2144,1 0 1,1 0 0,13 42 0,-17-72-937,91 269 1416,-51-160-1732,-28-77-1070,1-1 0,1 0 0,22 34 0,-31-59 505,-1-1 1,2 0-1,6 7 0,25 19-4296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46.1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11 101 10368,'-11'13'8298,"12"-13"-8188,0 1-3,0 0 0,0 0 0,0 0-1,0 0 1,0-1 0,0 1 0,0-1 0,0 1-1,1-1 1,-1 1 0,0-1 0,0 1-1,1-1 1,1 0 0,13 1 292,0-2 0,0 0-1,0 0 1,18-5 0,-18 3-265,51-11 350,101-35 0,-144 42-449,4-3-229,-1 1 350,42-9 1,-61 16-626,-1 1-1,1 0 1,0 1-1,-1 0 1,1 0-1,0 1 1,-1-1-1,1 2 1,0-1-1,10 4 0,-5 2-2153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46.4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0 167 10368,'4'3'675,"-1"0"1,1 0 0,0 0-1,0 0 1,0 0 0,0-1 0,0 0-1,1 0 1,-1 0 0,1 0-1,-1-1 1,7 2 0,-4-3-393,-1 1 1,1-1 0,0 0-1,0 0 1,0-1-1,-1 1 1,13-4 0,0-3-241,0 0 0,0-1 0,-1-1 0,29-18 1,-17 8-392,0 3 0,1 0 0,41-13 0,-25 12-3945,77-14-1,-77 22 156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47.5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320 28 7808,'-12'-20'9524,"9"19"-9071,2 0-196,-1 0 0,1 0 0,-1 1-1,0-1 1,1 0 0,-1 1 0,0 0 0,1-1 0,-1 1-1,0 0 1,0 0 0,1 0 0,-4 0 0,-4 2 19,1 1 1,-1 0-1,1 0 1,0 0 0,1 1-1,-15 9 1,-41 36-56,11-7 54,34-30-311,-17 16 1,31-24 7,0 0 0,0 0 0,0 0-1,1 0 1,0 0 0,0 1 0,0-1 0,0 1 0,-3 8 0,6-11-2,-1 1 0,1-1 0,-1 0 1,1 0-1,0 1 0,0-1 0,0 0 1,0 0-1,0 1 0,0-1 0,1 0 1,-1 0-1,1 1 0,0-1 0,0 0 1,-1 0-1,1 0 0,0 0 0,1 0 1,-1 0-1,0 0 0,1-1 0,-1 1 1,1 0-1,-1-1 0,1 1 0,0-1 1,2 2-1,4 3 0,1-1-1,0 0 1,0-1-1,0 1 1,11 2-1,30 11 388,-2 2-1,0 3 0,-1 2 0,74 51 1,-115-72-204,-1-1 1,0 2-1,0-1 1,0 1 0,0-1-1,-1 1 1,0 0-1,0 1 1,0-1 0,-1 1-1,1 0 1,-2 0-1,1 0 1,2 7 0,-5-11-113,0 1 1,1-1-1,-1 1 0,0-1 1,-1 0-1,1 1 1,0-1-1,-1 1 1,0-1-1,1 1 1,-1-1-1,0 0 1,0 0-1,0 1 1,0-1-1,-1 0 1,1 0-1,-1 0 1,-1 2-1,-4 4 26,0-1-1,-17 13 1,-32 27-75,-33 25-636,27-28-2768,62-43 3314,-17 7-1959,16-7 1943,1-1 0,-1 0 0,1 0 0,0 0 0,-1 0 0,1 0 1,-1 0-1,1 0 0,-1 0 0,1 0 0,-1 0 0,1 0 0,-1 0 0,1 0 0,-1 0 0,1 0 1,-1 0-1,1 0 0,-1-1 0,1 1 0,-1 0 0,1 0 0,0-1 0,-1 1 0,1 0 0,-1 0 1,1-1-1,0 1 0,-1-1 0,1 1 0,0 0 0,0-1 0,-1 1 0,1-1 0,0 1 1,0 0-1,-1-1 0,1 0 0,-1-16-2281,1 1-1711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48.0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0 323 8832,'2'5'1362,"6"15"3915,-7-19-5144,-1-1-1,0 1 0,1-1 0,-1 1 0,1-1 1,-1 0-1,1 1 0,-1-1 0,1 1 0,-1-1 1,1 0-1,-1 0 0,1 1 0,-1-1 0,1 0 1,-1 0-1,1 1 0,0-1 0,-1 0 0,1 0 1,0 0-1,-1 0 0,1 0 0,-1 0 0,1 0 1,0 0-1,-1 0 0,1 0 0,-1-1 0,1 1 1,0 0-1,0-1 0,12-6 499,0-1 0,0 0 0,-1-1 0,0-1 0,21-22 0,-16 17-246,39-36 474,-32 32-647,-2-1 0,0-1 0,-1-2 0,17-24 1,-36 45-198,-1 1 1,0-1 0,0 1 0,0-1 0,0 0 0,-1 1 0,1-1 0,0 0-1,-1 0 1,1 1 0,-1-1 0,1 0 0,-1 0 0,0 0 0,0 0 0,0 0-1,0 1 1,0-1 0,0 0 0,-1 0 0,1 0 0,-1 0 0,1 1 0,-1-1-1,0 0 1,1 0 0,-1 1 0,0-1 0,0 0 0,0 1 0,0-1 0,-1 1-1,1 0 1,0-1 0,-1 1 0,1 0 0,-1 0 0,1 0 0,-1 0 0,1 0-1,-1 0 1,-2-1 0,0 0-22,1 0 0,-1 0 1,0 1-1,0-1 0,0 1 0,0 0 0,0 0 0,0 1 0,0-1 0,0 1 0,0 0 0,0 0 1,0 0-1,0 0 0,0 1 0,0 0 0,-1-1 0,-5 4 0,2 0-4,1 0-1,0 0 0,0 1 1,0 0-1,0 0 0,1 1 1,-10 11-1,6-4 1,1 1 0,1 0 0,-11 25 0,-15 51-19,25-64-44,2 2 0,0-1 0,2 1 0,2 0 0,-1 36 0,3-57 83,2 0 0,-1-1-1,1 1 1,0-1 0,3 12-1,-2-15-1,-1 0 0,0 0-1,1 0 1,0 0 0,0 0-1,0 0 1,0 0 0,0 0-1,0-1 1,1 1 0,-1-1-1,1 0 1,4 3 0,13 5-152,0-1 0,1-1 0,0 0 0,0-2 0,25 4 0,-5-3-1341,-1-1 1,56-1 0,-63-5-972,-1-2 0,0-1 0,43-9 0,-20-3-1624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48.3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188 108 9088,'-13'-36'5669,"13"36"-5512,0-1 0,0 1 1,0-1-1,0 1 0,0 0 0,-4-5 1888,4 5-1888,0-1 0,-1 1 1,-3-4 1112,0-2-455,1 0-142,0 1 0,-1-1-1,0 0 1,0 1-1,-8-8 1,10 12-583,0-1-1,0 1 1,0 0-1,0 0 1,0 0-1,0 0 1,-1 0-1,1 0 1,0 0-1,0 1 1,-1-1-1,1 1 1,0 0-1,-1 0 1,1-1-1,0 2 1,-1-1-1,1 0 1,-1 0-1,-3 2 1,3-1-69,-1 0-1,1 0 1,0 0 0,0 1-1,0-1 1,0 1 0,0 0-1,1 0 1,-1 0 0,0 0-1,1 1 1,-1-1 0,1 1-1,0-1 1,0 1 0,0 0-1,-3 5 1,1 1 15,0 1 1,1-1-1,0 0 1,-3 17 0,2-10-27,2 0 1,0 0 0,1 0-1,1 0 1,0 1 0,1-1-1,0 0 1,2 0 0,0 0-1,6 18 1,-6-26 5,-1-1 0,2 1 1,-1 0-1,1-1 0,1 0 1,-1 0-1,1 0 0,0-1 1,1 1-1,-1-1 0,1 0 1,0-1-1,1 0 0,-1 0 1,1 0-1,10 5 0,-2-2 20,0-1-1,1 0 1,0-1-1,0-1 1,0 0 0,1-1-1,0-1 1,0-1-1,18 1 1,-14-3-216,1-1 1,-1-1-1,1 0 1,-1-2-1,0 0 0,39-15 1,71-37-6962,-96 37 3504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53.5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40 9216,'5'0'4192,"13"-8"-1792,-5 4-1409,-4 1-31,18-2-384,-4 1-128,26 1-256,-10-2-128,15 1-32,-9 1-32,8 3 0,-8 0-928,22 0-320,-14 0-1023,23 12-321,-19-5-1376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48.9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10 135 12928,'-2'-3'1095,"0"-1"1,1 1 0,0-1-1,0 0 1,-1-4 0,2 6-896,0 1 1,0 0-1,0-1 1,0 1-1,0 0 1,0-1-1,0 1 0,1 0 1,-1 0-1,0-1 1,1 1-1,-1 0 1,1 0-1,0-1 1,-1 1-1,1 0 1,0 0-1,0 0 0,-1 0 1,3-2-1,7-5 110,0 0 0,0 1 0,1 0 0,0 0 0,1 1 0,-1 1-1,25-9 1,-18 9-39,0 1-1,0 0 0,1 1 1,-1 2-1,19-1 0,-32 2-182,-1 0 0,1 1-1,-1-1 1,1 1-1,-1 0 1,1 0-1,-1 0 1,0 1-1,0 0 1,1 0 0,4 3-1,-6-3-45,0 0-1,0 1 0,0 0 1,0 0-1,0 0 0,-1 0 1,1 0-1,-1 0 1,0 0-1,0 1 0,0-1 1,0 1-1,-1 0 1,1 0-1,-1-1 0,0 1 1,1 7-1,0 6-19,0 1-1,-1 28 1,-1-39-16,-8 132-116,4-95 172,1 0-1,5 54 1,-2-91-75,1 1 0,0-1 0,0 0 0,1 1 0,0-1 0,0 0 0,0 0 0,1 0 0,0-1 0,1 1 0,-1-1 0,1 0 0,1 0 0,-1 0 0,8 7 0,-6-9 9,0 1 1,1-1-1,0-1 1,0 1 0,0-1-1,0 0 1,0-1-1,1 0 1,-1 0-1,1 0 1,-1-1 0,1 0-1,10-1 1,91-3-168,30 0-2538,-98 5-1491,75 14 0,-74-7-1218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49.2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241 9 13312,'-8'-8'9316,"6"8"-8958,-4 11 2492,3-2-3039,-13 25 668,5-12-41,-11 34 0,-39 151 106,3 2-603,56-201 11,-32 133-1017,17-47-3080,16-77 2166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49.6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 11392,'-8'6'7864,"8"-6"-7748,9 21 2293,15 25-377,-17-31-1818,4 8 177,23 37 1,-1-12 24,3-1 0,57 56 0,42 38-311,-89-92-114,75 75-3292,-92-97 1816,2-1 1,43 29-1,-54-42-1266,-6-1-1793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50.6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 1574 8960,'-27'-40'2896,"13"14"-868,7 12-312,7 7-698,2 5-388,3 6 911,-2 1-1336,3 3 45,-1 1 0,0-1 0,7 17 0,-2-1-57,47 121 878,-55-141-1048,93 307 1223,64 449 626,-101-425-1071,22 117 137,-34-240-517,77 267 27,-21-182-565,-95-278 124,2 1 1,0-1-1,1-1 1,23 32-1,-29-44 34,1 0 0,0-1 0,1 0 0,-1 0 1,1 0-1,0-1 0,0 0 0,1 0 0,-1 0 0,1-1 0,0 0 0,-1 0 0,1 0 1,1-1-1,-1-1 0,13 3 0,-2-3 46,-1 0 1,0-1-1,31-4 1,-20 2-22,510-61 654,-66-3-624,130-44 26,-293 41-84,37-15-17,134-29 109,-57 13-31,-175 38-83,337-91 26,-514 134-25,-27 7 35,-13 5 171,1-2-1,57-25 1,-85 32-213,-1 0 0,1 0-1,-1 0 1,0-1 0,0 1-1,0-1 1,0 0 0,-1 0 0,1 0-1,-1 0 1,1 0 0,-1-1 0,0 1-1,0-1 1,-1 1 0,1-1 0,-1 0-1,0 1 1,0-1 0,1-6-1,0-5 2,-2 1 0,1-1 0,-2 0 1,-2-17-1,1 16-4,-11-91-87,-15-99 37,20 146 43,-37-214-240,-70-225-491,59 284 402,-40-168-382,21 54 183,-68-252-111,73 344 543,-3 52 105,69 176-8,0-2 1,-60-129 23,37 90-70,-2 1 1,-1 2 0,-3 1-1,-2 2 1,-45-45-1,64 75 29,0-1 0,-1 2 0,-1 1 0,-34-19 0,44 27 16,-1 0 0,0 1 0,0 0 0,0 0 0,-1 1 0,-15-1 0,11 1 0,-1 0 6,0 1 0,0 0 0,-1 1 0,1 1-1,0 0 1,0 1 0,-15 5 0,11-4 6,-185 45 21,144-33-39,-342 83-85,-99 51-67,481-142 145,-252 83-307,-44 15-218,277-92 433,-206 65-809,-61 2-510,37-21-693,1-25-799,260-33 2797,-224 24-5107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52.4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1342 212 6528,'4'-15'1519,"0"0"0,0 1 0,14-28 0,25-38 2452,-31 59-3469,-10 20-387,11-19 720,-12 20-810,-1-1 0,0 1 1,0 0-1,1-1 0,-1 1 0,0 0 0,1 0 0,-1-1 1,0 1-1,1 0 0,-1 0 0,0 0 0,1 0 0,-1-1 0,0 1 1,1 0-1,-1 0 0,1 0 0,-1 0 0,0 0 0,1 0 1,-1 0-1,1 0 0,-1 0 0,0 0 0,1 0 0,-1 0 0,0 0 1,1 1-1,-1-1 0,1 0 0,-1 0 0,0 0 0,1 0 0,-1 1 1,0-1-1,1 0 0,-1 0 0,0 1 0,0-1 0,1 0 1,-1 1-1,0-1 0,0 0 0,1 1 0,-1-1 0,0 0 0,0 1 1,0 0-1,6 10 229,0 1-1,-2 0 1,1 0 0,-2 0 0,4 14 0,6 70 448,-12-90-655,6 80 475,-4 1 1,-4 0 0,-20 144-1,-47 85 115,-26-7-304,36-126-279,33-99-41,-197 585 6,119-419-19,44-111-2,-140 334 122,-82 138-990,150-361-166,-34 68-2498,120-228 936,5-15-2153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4:52.8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207 27 8960,'-27'-27'9242,"26"30"-8543,-11 55 21,2 1 0,-3 79 1,10-92-397,2-35-257,-56 561 1962,46-490-1870,-32 209 599,18-102-369,23-156-292,1 1 1,2 0-1,7 47 1,-8-73-68,2-1 0,-1 0 0,1 1 0,0-1 0,0 0 0,1 0 0,0 0-1,0-1 1,0 1 0,1-1 0,0 0 0,7 8 0,-9-11-13,0-1-1,0 0 0,1 0 1,-1 0-1,0 0 1,1 0-1,0 0 1,-1-1-1,1 1 0,0-1 1,0 0-1,0 0 1,0 0-1,0 0 0,3 0 1,1 0 13,0-1 1,0 0-1,0 0 0,13-3 1,-4 0 13,-1 1-7,1-1-1,-1 0 1,28-11-1,35-25-71,-67 34 20,397-196-3326,-122 87-5120,-205 86 3869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03.7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1527 8320,'4'30'7808,"19"-30"-5019,-4-5-2405,0-2 1,-1 0 0,0-2 0,-1 0-1,0 0 1,0-2 0,-1 0-1,24-21 1,-16 9-167,-1-1-1,0-1 0,-2-1 1,21-36-1,-18 25 219,21-46-1,-35 60-208,-1 0-1,-1-1 0,9-40 0,-9 14-13,2-100 1,-9 115-270,-2 0 1,-1 0-1,-2 0 1,-11-41-1,-43-109-109,35 120 53,4 5-17,-3 1-1,-3 1 1,-34-57 0,52 102 75,-2 1 1,1 0 0,-22-22-1,29 33 46,0-1-1,0 1 1,0 0-1,0 0 1,0 0 0,0 0-1,-1 1 1,1-1-1,0 0 1,-1 0-1,1 1 1,0-1-1,-1 1 1,1-1-1,-1 1 1,1 0 0,-1-1-1,1 1 1,-1 0-1,-1 0 1,1 1-6,0 0 1,0 0 0,1 0 0,-1 0-1,0 0 1,1 0 0,-1 0 0,1 0-1,-1 1 1,1-1 0,0 1 0,0-1-1,-1 1 1,1-1 0,0 1 0,0 0-1,0-1 1,1 1 0,-2 3 0,-3 7-25,1 0 1,0 1 0,1 0-1,0 0 1,-1 20 0,3-30 35,-4 46-93,0 85 0,5-125 86,15 278-340,40 116 35,89 230 122,-136-604 197,84 292 32,-60-226 86,55 114 0,-84-203-109,0 0 7,-1-1-1,0 0 1,1 0-1,0 0 1,0-1-1,1 1 1,-1-1-1,1 0 1,0 1-1,7 5 1,-10-10-17,0 1 1,0 0-1,0-1 1,0 1 0,-1-1-1,1 1 1,0-1-1,0 0 1,0 1-1,0-1 1,0 0 0,0 0-1,0 0 1,0 1-1,1-1 1,-1 0-1,0 0 1,0-1 0,0 1-1,0 0 1,0 0-1,1-1 1,-1 0 0,1 1 0,-1-1 0,1 0 0,-1 0 0,0 0 0,0-1 0,0 1 0,1 0 0,-1 0 0,0-1-1,0 1 1,1-3 0,2-4 5,-1-1-1,0 0 1,0 0 0,2-9-1,-4 14-8,2-9 29,-1-1 0,0 0-1,-1-1 1,0-18 0,-1 23-24,-1-30-6,-2-1 0,-2 1 0,-10-46 0,-2 21 23,-29-78 0,38 122-117,6 17 79,1 0 1,0 1 0,0-1-1,0 0 1,0 0-1,1 0 1,-1 0-1,1 0 1,0 0-1,0 0 1,1 0-1,-1 0 1,1 0-1,-1 0 1,1 1-1,1-1 1,-1 0-1,0 0 1,1 1-1,3-6 1,7-11-276,0 0-1,2 0 1,0 2 0,1 0 0,1 0-1,29-24 1,-43 40-331,1 1 1,-1-1-1,1 1 0,0-1 1,0 1-1,-1 0 0,7-2 1,4-1-4169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04.1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6 10624,'-4'-4'2088,"3"4"-1898,1 0 0,-1-1 0,1 1 0,-1 0 0,1 0 0,-1 0-1,1 0 1,-1 0 0,1 0 0,-1 0 0,1 0 0,-1 0 0,1 0 0,-1 0-1,1 0 1,-1 0 0,1 0 0,-1 0 0,0 1 0,0-1-5,0 1 0,0 0 0,0 0 1,0 0-1,1 0 0,-1 0 0,0 0 0,0 0 1,1 0-1,-1 0 0,1 1 0,-1 0 0,-2 6-70,1 0 0,-3 15 0,5-21-76,-4 30 131,2 1 1,2 48-1,2-22-41,2 76-577,2-76-1105,6 51-1556,1-35-5824,-9-47 5307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04.8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202 1 7808,'-6'2'7381,"-42"58"-5312,38-46-1853,4-7-86,1 0-1,0 1 1,0-1-1,-4 12 1,-13 39 513,-26 106-1,35-100-338,-6 80 0,13 92 52,6-230-349,4 72 51,3 0 0,3 0 0,3 0 0,4-2 0,4 0-1,42 106 1,-56-164-49,2-1 0,18 31 0,-24-43-62,0-1 1,1 1-1,-1-1 1,1 1-1,0-1 0,1 0 1,-1 0-1,1-1 1,-1 0-1,1 1 1,0-2-1,0 1 1,9 3-1,-10-5-615,0-1-1,-1 0 1,1 0-1,-1 0 1,1 0 0,0-1-1,-1 1 1,1-1-1,-1 0 1,1 0-1,-1 0 1,1 0 0,-1-1-1,6-3 1,4-2-3236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05.1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236 24 9728,'-1'-7'1386,"1"6"-1128,0 0 0,0 0 0,0 0-1,0 0 1,-1 0 0,1 0 0,0 0 0,-1 0 0,1 0 0,0 1 0,-1-1 0,1 0 0,-1 0-1,1 0 1,-1 1 0,-1-2 0,2 2-159,-1 0 0,1 0 0,0 0 0,-1 0 0,1 0 0,0 0 0,0 0 0,-1 1 0,1-1 0,0 0 0,-1 0 0,1 0 0,0 1 0,0-1 0,-1 0 0,1 0 1,0 1-1,0-1 0,0 0 0,-1 0 0,1 1 0,0-1 0,0 0 0,0 1 0,0-1 0,0 0 0,0 1 0,-1-1 0,1 1 0,-21 49 291,2 2 1,-15 64 0,-15 115 115,13-58-408,20-93-229,-8 33-307,2-42-3265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54.2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208 25 7424,'0'-2'288,"0"1"1,-1 0-1,1 0 1,-1-1-1,1 1 1,-1 0-1,1 0 1,-1 0-1,0 0 1,1-1-1,-1 1 1,0 0-1,0 0 1,0 0-1,-2-1 1,1 1 94,0 0 1,0 1 0,0-1 0,0 1-1,0-1 1,0 1 0,0 0 0,0 0-1,0 0 1,-3 0 0,2 0-301,-1 1 0,1 0 1,0 0-1,-1 0 0,1 0 1,0 0-1,0 1 0,0-1 1,0 1-1,0 0 0,0 0 0,0 0 1,1 0-1,-1 1 0,-2 2 1,-7 8 149,-16 23 0,26-33-187,-10 15 157,1 2-1,-18 41 1,23-45-201,1 0 0,1 0 0,0 1 0,1 0 0,1 0-1,1 0 1,0 0 0,1 0 0,1 0 0,1 0 0,0 0 0,1 0 0,1-1-1,0 1 1,1-1 0,12 25 0,-13-33 29,0 0-1,1-1 1,0 1 0,0-1-1,1 0 1,0 0 0,0-1-1,0 0 1,1 0 0,0 0-1,11 6 1,-16-10-4,0-1-1,0-1 1,-1 1-1,1 0 1,0 0-1,0-1 1,0 1-1,0-1 1,0 1 0,0-1-1,0 0 1,0 0-1,0 0 1,0 0-1,0 0 1,0 0-1,1 0 1,2-2-1,-2 1 20,0-1 1,0 1-1,0-1 0,0 0 0,0 0 0,-1 0 0,1 0 0,-1-1 0,0 1 0,4-5 0,2-5 7,-1 0-1,0 0 1,-1 0 0,8-24 0,-10 23-28,0 0 1,-1-1 0,0 1 0,-1-1-1,0-26 1,-3 17-44,-1 0 1,-8-40-1,6 36 6,3 17-42,2 13-115,1 6 167,1-1-1,-1 1 0,1-1 0,1 0 0,0 0 0,0 0 1,0 0-1,1-1 0,0 1 0,1-1 0,-1-1 1,2 1-1,-1-1 0,0 0 0,1 0 0,13 8 0,-9-8 165,-1 1-1,1-1 1,0-1-1,17 7 0,-23-11-99,-1 0-1,1 0 1,0-1-1,0 1 0,-1-1 1,1 0-1,0 0 1,0 0-1,-1-1 0,1 0 1,0 0-1,-1 0 1,1 0-1,5-4 0,11-5 21,-1-2 0,0 0-1,-1-1 1,-1-1 0,22-21-1,14-10-160,-50 42 78,-1 0 0,1 1 0,-1 0 0,1 0 0,0 0 1,-1 0-1,1 1 0,0 0 0,7-2 0,-8 3 4,-1-1 0,0 1 0,1 0 0,-1 0 0,1 1 0,-1-1 0,0 0 0,1 1 0,-1 0 0,0-1 0,0 1 0,0 0 0,1 0 0,-1 0 0,0 0 0,0 1 0,0-1 0,3 3 0,2 3-85,0 1 0,0-1-1,0 1 1,-1 1 0,-1-1 0,6 11 0,23 58-2669,-21-43 456,-10-27 1046,1 0-1,-1-1 1,10 13 0,0-2-2463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05.5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9728,'0'7'1152,"1"-1"0,-1 1 0,1-1 0,0 0 1,3 8-1,-2-7-727,1 0 0,1 0 0,-1 0 0,1-1 1,0 1-1,1-1 0,6 7 0,40 46 434,82 115 207,29 87-746,-105-164-154,15 15-1612,-55-84-1119,6 7-6101,-14-23 4842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05.9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9984,'26'32'4655,"-8"-7"-3380,-12-15-619,0-1 1,0 1-1,4 10 0,6 15 426,83 143 1478,-85-152-2215,-1 0 1,-1 1 0,-1 0 0,-1 0-1,9 48 1,-8-4-72,-4 1 0,-1 74 0,-8-82-376,-17 107 1,17-158 26,-19 108-945,-7 60-4189,27-172 4233,0 0 0,1 0 0,0 1 0,2 17 0,2-3-3114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06.3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0 9088,'-3'4'7240,"22"5"-4653,-18-8-2783,52 17 1143,109 22 0,-41-13-819,-109-23-121,62 17-2570,-27-3-4710,-29-10 3113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06.7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 11136,'18'3'5152,"3"-3"-2209,-12 0-2143,0 0-192,18-3-448,-9-6-96,23 9-64,-10 0-448,17 12-160,-7-7-896,8 10-383,-8-3-3105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09.4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142 12 7552,'-2'-11'8410,"-2"21"-4324,0 2-5591,-34 103 2619,-4 9-489,28-76-533,-20 85-237,33-130 140,0 0 0,1 0 0,-1 0 0,1 0 0,0 0 0,0 0-1,0 1 1,0-1 0,0 0 0,0 0 0,1 0 0,0 0 0,0 0 0,0 0 0,0 0 0,0-1 0,3 6 0,0-4 10,0 0 0,0-1 0,1 1 0,-1-1 0,1 0 0,0 0 0,0-1 1,0 1-1,0-1 0,0 0 0,1-1 0,8 3 0,8 0-39,37 1-1,-54-4 27,27 1 141,24 1 555,91 16 1,-132-16-350,0 1 0,0 1 0,-1 0 0,1 1 0,-1 0-1,0 1 1,-1 1 0,1 0 0,-1 0 0,19 19 0,-28-23-200,0 0 0,0 1 1,0-1-1,-1 1 0,0 0 1,0 0-1,0 0 0,-1 1 1,1-1-1,-1 0 1,-1 1-1,1 0 0,-1-1 1,0 1-1,0 0 0,0 0 1,-1 7-1,-1-5-98,0 0 0,0 0 1,0 0-1,-1 0 0,0 0 0,-1 0 0,0-1 0,0 1 1,-1-1-1,0 0 0,-9 14 0,-4 0-43,-1 0 1,-1-2-1,-1 0 0,0-1 0,-26 17 0,40-31-190,0 0 0,-1-1-1,1 1 1,-1-1 0,0-1 0,0 1-1,0-1 1,0 0 0,-1-1-1,1 0 1,-11 1 0,14-2-54,1 0 0,-1-1 0,0 1 0,1 0-1,-1-1 1,0 0 0,1 0 0,-1 0 0,1-1 0,-1 1 0,1-1 0,0 0 0,-1 0 0,1 0 0,0 0 0,0 0 0,1-1 0,-1 1 0,0-1 0,1 0 0,0 0 0,-1 0 0,1 0 0,-3-6 0,-9-29-2645,1 4-2020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09.7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87 9984,'-2'0'724,"-1"0"1,1 1 0,-13 3 5895,25-4-5367,22-2 46,59-11 0,-61 8-1155,313-55 106,-322 56-1761,-1 1 0,0 1 0,1 0 0,-1 2 0,35 3 0,-22 1-3038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10.5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470 100 8320,'0'-2'845,"0"-1"0,-1 1-1,1 0 1,-1 0 0,1-1 0,-1 1 0,0 0 0,0 0 0,0 0 0,-2-2 845,-1-1-845,-8-17 1040,10 19-1787,1 0 1,-1 1 0,1-1 0,-1 0-1,0 1 1,0 0 0,0-1 0,0 1-1,0 0 1,-1 0 0,1 0 0,0 0-1,-1 1 1,0-1 0,1 1 0,-1-1-1,0 1 1,0 0 0,0 0-1,0 0 1,-4 0 0,-2-1-57,-1 1 1,0 0-1,0 0 1,0 1-1,-18 2 0,17-1-26,1 0-1,-1 1 1,0 1 0,1 0-1,0 0 1,-1 0-1,1 2 1,1-1-1,-1 1 1,1 1-1,-12 8 1,13-7-26,1 1 1,-1 0-1,1 0 0,1 0 1,-8 14-1,1 1-49,-11 26 0,7-10 45,2 1 0,-16 65-1,20-47 39,-6 102 0,16-43 227,2-94-158,2-1 1,1 1-1,6 21 0,-5-25-23,1-1 0,1 1-1,0-2 1,12 21-1,-13-29-18,0 0-1,0-1 1,1 0-1,0 0 1,0 0-1,0-1 1,1 0 0,1 0-1,12 7 1,-12-9 42,0 0 1,0-1-1,1 0 1,-1 0-1,1-1 1,0 0 0,-1-1-1,1 0 1,1-1-1,-1 0 1,0-1 0,0 0-1,18-2 1,-15 0 11,0-1 0,-1-1 1,0 0-1,0 0 1,0-1-1,0-1 0,-1 0 1,0 0-1,0-1 0,16-13 1,-12 7 155,20-21 1,-30 28-173,-1 1 0,1-1 1,-1 0-1,0 0 0,-1 0 1,1-1-1,2-8 0,-6 15-91,1-1 0,-1 0 0,0 1 0,0-1 0,1 1 0,-1-1-1,0 1 1,0-1 0,0 0 0,0 1 0,0-1 0,0 0 0,0 1 0,0-1 0,0 1 0,0-1 0,0 0-1,0 1 1,0-1 0,-1 1 0,1-1 0,0 0 0,0 1 0,-1-1 0,1 1 0,0-1 0,-1 1 0,0-2-1,0 2-20,0 0-1,0 0 1,0 0-1,0 0 1,-1 0-1,1 1 1,0-1-1,0 0 1,0 0-1,0 1 1,0-1-1,0 1 1,0-1-1,0 1 1,0-1-1,0 1 1,0 0-1,0-1 1,0 1-1,-1 1 0,-199 156-2717,199-157 2674,-7 6-766,-1 1 1,1 0 0,0 0-1,-10 13 1,16-13-876,3-8 1667,0 0 0,0 0 1,0 0-1,0 0 0,0 0 1,0 1-1,0-1 1,0 0-1,0 0 0,1 0 1,-1 0-1,0 0 0,0 0 1,0 0-1,0 1 0,0-1 1,0 0-1,1 0 0,-1 0 1,0 0-1,0 0 0,0 0 1,0 0-1,0 0 0,1 0 1,-1 0-1,0 0 0,0 0 1,0 0-1,0 0 0,1 0 1,-1 0-1,0 0 0,3-1-709,0 1 0,0-1-1,-1 0 1,1 0 0,0 0 0,-1 0-1,5-4 1,27-17-4951,-2 2 1637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10.9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187 29 10240,'0'-28'13429,"-1"31"-13003,-6 20 142,-13 27-1,-3 7-352,-23 74-114,8-1-804,-5 15-4455,34-112 1014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11.3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 9856,'-5'2'7612,"19"11"-4259,46 28-673,-35-25-2171,0 1 0,34 32 1,-5 9-315,6 7-492,-15-24-2548,69 48 0,-78-64 183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12.8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232 64 7296,'0'-2'364,"0"1"1,-1-1-1,1 0 0,0 1 1,-1-1-1,1 1 1,-1-1-1,1 1 0,-1-1 1,0 1-1,0 0 1,1-1-1,-1 1 0,0 0 1,0-1-1,0 1 1,-1 0-1,1 0 0,-2-1 1,1-1-219,-8-8 844,9 10-841,0-1-1,-1 1 1,1-1-1,0 1 1,-1-1-1,1 1 1,-1 0-1,1 0 1,-1 0-1,1 0 1,-1 0-1,0 0 1,0 0-1,1 0 1,-1 1-1,0-1 1,0 1-1,0-1 0,0 1 1,0 0-1,0 0 1,-2 0-1,1 0-107,-1 0-1,1 1 1,-1 0-1,1-1 1,-1 1-1,1 1 1,0-1-1,-1 0 1,1 1-1,0 0 1,0-1-1,0 1 1,0 1-1,1-1 1,-1 0-1,0 1 1,1-1-1,0 1 1,-1 0-1,-2 5 1,-3 4-21,1 1 1,1 0 0,-8 21-1,14-34-19,-10 28 31,1 1 0,-9 45 0,11-41 39,1-9 67,2 0 0,0 1 1,1-1-1,2 44 0,4-34 12,2-1-1,16 58 0,-19-83-99,1-1 0,0 1-1,1-1 1,-1 1 0,2-1-1,-1 0 1,1-1 0,0 1-1,0-1 1,0 0 0,1 0 0,0-1-1,0 1 1,1-1 0,0-1-1,-1 1 1,2-1 0,12 6-1,-15-9-2,-1 1-1,1-1 1,0 0 0,-1 0-1,1 0 1,0-1-1,0 0 1,-1 0 0,1 0-1,0 0 1,8-3-1,-5 1 65,0 0 0,-1-1 0,0 0 0,1 0 0,-1-1 0,10-7 0,-2 0 253,-1 0 0,-1-1 0,0-1 0,0 0 0,17-25 0,-27 33-257,1 0 0,0 0 1,-1 0-1,0 0 0,-1-1 0,1 1 0,-1-1 0,0 0 0,0 0 0,0 0 0,0-6 1,-2 12-113,0 0 1,0-1-1,0 1 1,0 0 0,0-1-1,-1 1 1,1 0 0,0-1-1,0 1 1,0 0 0,0 0-1,0-1 1,-1 1 0,1 0-1,0 0 1,0 0-1,0-1 1,-1 1 0,1 0-1,0 0 1,0 0 0,-1-1-1,1 1 1,0 0 0,0 0-1,-1 0 1,1 0 0,0 0-1,0 0 1,-1 0-1,1-1 1,0 1 0,-1 0-1,1 0 1,0 0 0,-1 0-1,1 0 1,0 0 0,0 1-1,-1-1 1,1 0 0,0 0-1,-1 0 1,-1 0-45,0 1 0,1 0-1,-1-1 1,0 1 0,0 0 0,1 0 0,-1 0 0,0 0 0,-1 2 0,-10 9-529,1 1 0,1 1 0,0-1 0,1 2 0,1-1 0,0 1 0,1 1 0,0 0 1,2 0-1,-7 20 0,12-31 50,0-1 0,0 1 0,0-1 0,0 1 0,1 0 0,0-1 0,0 1 0,0 0 0,1-1 0,-1 1 0,1-1 0,1 6 0,7 13-3957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55.0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280 0 8704,'0'5'6752,"-50"112"-1221,32-68-5404,-30 55 1,28-69-490,-66 124 762,32-49-5302,51-101 2844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14.2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 2 9472,'0'0'358,"-1"0"1,0 0 0,0-1-1,0 1 1,0 0 0,0 0-1,1 0 1,-1 0 0,0 0-1,0 0 1,0 0 0,0 0-1,0 0 1,-5 3 2510,4-2-2510,1 0-147,0-1 1,1 1 0,-1 0 0,0 0 0,1 0-1,-1 0 1,1 0 0,-1 0 0,1 0 0,-1 0-1,1 0 1,0 0 0,-1 0 0,1 0 0,0 0-1,0 2 1,0-2-121,0 1-1,0 0 1,0 0-1,0-1 1,0 1-1,1 0 0,-1 0 1,0-1-1,1 1 1,0 0-1,-1-1 1,1 1-1,0-1 1,0 1-1,0-1 1,0 1-1,0-1 1,0 0-1,0 1 1,0-1-1,1 0 1,-1 0-1,0 0 1,1 0-1,1 1 1,5 1 220,0 0 1,0-1 0,0 0 0,0-1-1,1 1 1,8-1 0,57-1 381,-31-2-585,115 2-858,-89 0-5857,-65 1 5277,0-1 1,0 0-1,0 1 0,0 0 0,0 0 1,7 2-1,3 2-2996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14.6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9 9600,'-6'-5'3254,"5"4"-2847,0 1-1,0-1 1,0 1 0,0-1 0,0 1 0,-1 0-1,1-1 1,0 1 0,0 0 0,0 0-1,0 0 1,0 0 0,-1 0 0,-3 12 1598,3-4-1794,0 1 0,1 0 0,0 0 0,0-1 0,1 1 0,0 0 0,2 12 0,-1 4 154,14 155 978,-9-132-1192,4 63 15,4 28-119,-10-110-104,10 68-707,34 131 1,-45-218-93,1 0-1,-1 0 1,2 0 0,-1 0-1,1-1 1,11 16-1,-2-9-3974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15.3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218 73 11264,'-4'-11'1407,"-2"-15"2460,6 25-3852,-5-19 1984,5 20-1819,0-1 0,0 0 0,-1 0 1,1 0-1,-1 1 0,1-1 0,0 0 1,-1 1-1,1-1 0,-1 0 0,0 1 1,1-1-1,-1 0 0,1 1 0,-1-1 0,0 1 1,0-1-1,1 1 0,-1 0 0,0-1 1,0 1-1,1 0 0,-1-1 0,0 1 1,0 0-1,-1 0 0,0 0-132,1 1 0,-1 0 0,0-1 0,0 1 0,0 0 0,1 0 0,-1 0 0,1 1 0,-1-1 0,0 0 0,1 0 0,0 1 0,-1-1 0,1 1 0,0 0 0,0-1 0,-2 4 0,-44 76-116,31-53 51,7-11 4,-11 17 69,-24 57-1,40-81-119,1 0 0,-1 0 0,2 1-1,-1 0 1,2-1 0,-1 1 0,1 0-1,1 0 1,0 0 0,2 15 0,0-18-13,0 0 0,0 0 0,1 0 0,0 0 0,0-1 1,1 1-1,-1-1 0,2 0 0,-1 0 0,1 0 0,0-1 1,1 0-1,-1 0 0,1 0 0,7 5 0,9 4-23,0 0-1,0-2 0,35 15 1,3 1-146,-29-11 310,-1 1 0,47 39 0,-59-42 52,7 6 649,38 41 1,-57-56-532,0 1 0,-1 0-1,1-1 1,-2 2 0,1-1 0,-1 0 0,-1 1-1,1 0 1,-1 0 0,2 14 0,-4-17-151,-1 0 1,0-1 0,0 1-1,-1 0 1,0-1 0,0 1-1,0-1 1,-1 1-1,0-1 1,0 0 0,0 0-1,0 0 1,-1 0 0,0 0-1,0 0 1,0-1-1,-5 6 1,-5 4-24,0-1-1,-1 0 1,-29 21 0,34-27-70,-1-1 0,0 0 1,0-1-1,0 0 0,-13 4 0,19-8-74,-1 1 1,0-1-1,1 0 0,-1 0 0,0-1 0,1 1 0,-1-1 0,0 0 0,0 0 0,1-1 0,-1 1 0,0-1 0,1 0 0,-9-3 1,12 3 52,0 0 1,0 1 0,0-1 0,0 0 0,0 0 0,0 0 0,1 0-1,-1 0 1,0 0 0,0 0 0,1 0 0,-1 0 0,1 0 0,-1 0 0,1 0-1,-1 0 1,1-1 0,0 1 0,-1 0 0,1 0 0,0-3 0,0-2-58,-1 0 0,2-1 1,0-9-1,0 9 23,2-14-220,9-33 1,5 4 92,46-90 0,-32 82 212,41-93 226,-6-29 465,-54 141-400,-2-1-1,9-74 1,-17 97-135,-2-32 1,-1 43-155,0 0-1,0-1 1,0 1 0,-1 0 0,0 0 0,0 0 0,0 0-1,-4-6 1,3 7-21,0 0-1,0 1 0,-1-1 1,0 1-1,1 0 1,-2 0-1,1 0 0,0 0 1,-1 1-1,1 0 1,-1 0-1,0 0 0,0 1 1,0-1-1,-1 1 1,1 0-1,0 1 0,-1-1 1,1 1-1,-1 0 1,0 1-1,1-1 0,-1 1 1,-6 1-1,1-1-403,0 2-1,0 0 1,0 0-1,0 1 1,0 0-1,1 1 1,0 0-1,0 1 1,0 0-1,0 0 1,-12 10-1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15.7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213 21 9216,'-12'-19'11341,"9"18"-10905,3 0-367,-1 1 0,0 0-1,0 0 1,0 0 0,1 0 0,-1 0 0,0 0 0,0 0-1,0 0 1,1 0 0,-1 1 0,0-1 0,-1 1 0,1-1-33,0 1 0,-1-1 0,1 1 0,0 0 0,0 0 1,0 0-1,0 0 0,0 0 0,0 0 0,0 0 0,1 0 0,-1 0 1,0 0-1,0 0 0,1 0 0,-1 1 0,1-1 0,-1 0 1,0 2-1,-2 6 131,-12 23 101,1 0-1,-10 38 0,-4 11-135,-23 60-937,41-110-1787,-4 34-1,14-63 2413,-1 1-472,1 0 1,-1 0 0,0 0-1,0 0 1,0 0-1,0-1 1,-2 4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16.0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4 10368,'-4'-4'5165,"5"12"-1731,7 17 62,5-3-2595,24 48 417,-19-34-1384,1-1 0,44 62 0,-45-74-1393,1-1 0,1 0 0,1-2 0,39 31 0,-14-23-7399,-43-27 8068,17 11-3743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16.6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90 0 9984,'-9'0'9450,"-1"9"-6081,-7 17-4053,13-18 1748,-12 13-444,11-14-533,0 0-1,0 1 1,0-1-1,-5 13 1,10-18-111,-1 1 0,0-1 0,0 1 0,1 0-1,0-1 1,-1 1 0,1 0 0,0-1 0,0 1 0,1-1 0,-1 1 0,0 0 0,1-1 0,0 1-1,-1-1 1,1 1 0,0-1 0,0 1 0,2 2 0,4 5-97,0-1 0,0 0 0,1 0 0,0-1 0,0 0 0,1 0 0,0-1 0,11 7 0,32 27 122,-30-21 203,-14-13 278,0 0-1,0 1 1,0 0 0,-1 0 0,0 0 0,-1 1 0,9 14 0,-14-20-394,0 0 1,0 0 0,-1 0 0,1 0 0,-1 0-1,0 0 1,1 0 0,-1 0 0,0 0 0,-1 0-1,1 0 1,-1 0 0,1 0 0,-1 0-1,-2 5 1,-2 4-90,0 0 0,-10 16-1,8-17-113,4-5-107,-1 0-1,-1 0 1,1 0 0,-1-1 0,0 1-1,0-1 1,-1 0 0,1-1 0,-1 0-1,-8 6 1,7-7-599,1 0 0,0 0 0,0-1 0,-1 0 0,0 0 0,-10 2 0,16-4 610,0 0 1,0 0-1,0 1 0,0-1 0,0-1 1,1 1-1,-1 0 0,0 0 0,0 0 1,0 0-1,0 0 0,0-1 0,0 1 1,0-1-1,1 1 0,-1 0 0,0-1 1,0 1-1,1-1 0,-1 0 0,0 1 1,1-1-1,-1 1 0,0-1 0,1 0 1,-1 0-1,1 1 0,-1-2 0,-8-10-4167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17.0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0 12416,'-9'5'7807,"14"-2"-6879,-1-3 224,10 4-192,-5-4-32,9 5-512,-5-5-96,8 3-96,2 1-96,13-4-32,-5 0-384,19-4-128,-11 1-1504,10-2-576,-8 1-3711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18.2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12 8320,'-18'-12'12309,"18"13"-12247,0-1 0,0 0 0,0 0 0,0 0 0,0 0 0,0 1 0,0-1 1,-1 0-1,1 0 0,0 0 0,1 0 0,-1 1 0,0-1 0,0 0 0,0 0 0,0 0 1,0 1-1,0-1 0,0 0 0,1 1 559,-1 0-559,5 1 231,0-1 1,0 1-1,1-1 0,-1 0 1,0 0-1,11 0 0,6 1 182,106 10 592,-61-6-895,64 3-35,-18-9-1652,-112 0 1267,0 0 0,1 0 0,-1 0 0,1 0-1,-1 1 1,1-1 0,-1 0 0,1 1 0,-1-1 0,2 2-1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18.6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18 9728,'-5'-17'10074,"6"24"-7759,10 35-956,8 48-345,1 83-550,4-26-661,-18-121-1105,2-1 1,0 1 0,19 38-1,-25-60 584,0-1-1,0 1 0,1 0 1,-1-1-1,1 0 1,-1 1-1,5 2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19.3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390 113 9728,'0'-1'159,"0"0"126,0 0 0,0 0 0,-1 1 0,1-1 0,0 0 0,-1 0 0,1 0 0,-1 0 0,1 0 0,-1 1 0,1-1 0,-1 0 0,1 0 0,-1 1 0,0-1-1,1 0 1,-1 1 0,0-1 0,0 0 0,1 1 0,-1-1 0,0 1 0,0 0 0,0-1 0,0 1 0,0 0 0,-1-1 0,-1 0 44,0 0-1,0 0 1,0-1-1,0 1 1,0-1-1,1 0 1,-1 0-1,0 0 1,1 0-1,0 0 1,-4-4-1,1 1 2,1 2-64,-1-3 59,-1 0 1,0 1-1,0 0 1,-1 0-1,0 0 0,1 1 1,-1 0-1,-1 0 0,1 1 1,-13-4-1,13 5-297,1 0 0,-1 1 0,1 0 0,-1 1 0,1-1 0,-1 1 0,0 1 0,1-1 0,-1 1 0,1 0 0,-1 0 0,1 1 0,0 0 0,-1 0 0,1 1 0,0 0 0,0 0 0,1 0 0,-1 0 0,1 1 0,-1 0 0,1 0 0,-8 9 0,4-1-27,1 0-1,0 0 1,0 1 0,1 0-1,1 1 1,-6 16-1,5-9 17,1 1-1,1 0 0,-3 35 1,7-48-21,1 0 1,0 0-1,0 0 1,1-1-1,0 1 1,1 0-1,0 0 1,0-1-1,1 1 1,0-1-1,0 0 1,8 13 0,-8-15 31,2 0 0,-1 0 0,1 0 0,0-1 0,0 0 0,1 0 1,-1 0-1,1 0 0,0-1 0,0 0 0,1 0 0,-1-1 0,1 1 1,0-2-1,9 4 0,-12-5 2,0 0 0,1 0 0,-1 0 0,0-1 0,1 0 0,-1 0 0,0 0 0,1 0 0,-1 0 0,0-1 0,0 0 0,0 0-1,6-2 1,-5 0 1,1 1 0,-1-1-1,0 0 1,0-1 0,0 1-1,0-1 1,0 0 0,5-7-1,1-2 31,-1-1 0,0 0 0,-1-1 0,0 0 0,8-22 0,4-12 734,19-75-1,-40 147-656,0 7-105,-5 115 10,5 0-1,28 206 1,-28-348-77,17 103-1370,-2-36-3131,-14-67 3597,1 1 0,-1 0 1,1-1-1,-1 1 0,5 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55.3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20 9472,'-8'-19'5568,"10"29"-1531,5-3-3224,-1 0 1,15 11-1,16 16-347,146 188-56,-51-56-3758,-65-83-2540,-49-63 1979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19.7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137 7 10112,'-7'-6'11810,"1"15"-8881,1 2-3743,-20 69 1526,-27 148 1,33-131-768,-4 11-4446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20.2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10112,'9'4'4608,"9"11"-3072,-18-10 127,9 7-191,-5-5 0,10 10-192,-7-2-64,7 9-672,-1-5-32,1 13 0,-1-8-256,5 16-64,0-5-768,9 17-320,-4-13-1472,11 5-544,-2-8-3007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21.2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94 9472,'0'0'5648,"1"-9"-1995,3 4-3439,0 0 0,-1 0 0,2 0 0,-1 1 0,0 0 0,1 0 0,0 0 0,0 0 0,0 1 0,0-1 0,12-4 0,-3 2 135,0 1-1,0 0 1,28-5-1,-32 9-21,0-1-1,0 2 1,0-1-1,0 2 1,1-1-1,-1 1 1,0 1-1,18 4 1,-24-4-152,0-1 0,0 1 0,0 0 0,0 0 0,0 0 0,-1 1 0,1-1 0,0 1 0,4 5 0,-6-5-112,0-1 0,0 1 0,0-1 0,-1 1 0,1 0 0,-1-1 0,0 1 0,0 0 0,0 0 0,0 0-1,0 0 1,-1 0 0,1 0 0,-1 0 0,0 4 0,0 1-5,-1-1 0,0 1 0,0 0 0,-1 0 0,0 0 0,-4 11 1,-4 14 62,10-33-121,-26 110 105,23-93-97,1 0 0,1 1 0,0-1-1,3 29 1,-1-41-7,-1 0-1,2 0 0,-1 0 1,0-1-1,1 1 1,0 0-1,0-1 1,0 0-1,1 1 1,-1-1-1,1 0 0,0 0 1,0 0-1,1-1 1,-1 1-1,1-1 1,-1 0-1,1 0 1,0 0-1,6 3 0,-3-3-281,0 0 1,0 0-1,1 0 0,0-1 0,-1 0 0,1 0 0,0-1 0,0 0 0,0-1 0,0 1 0,0-2 0,8 0 1,21-5-3502,-4 1-2633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22.6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17 7808,'-22'12'11093,"76"-14"-6606,26-8-2927,-8 2-957,191 0-1174,-211 8-2047,-38 1 95,0 2-421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23.0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 1 11392,'5'6'7359,"-5"-6"-7212,0 19 1070,0-11-399,-1 12-210,0 0 0,-1 0 0,-2 0 0,-6 25 0,4-26-310,2 1 1,0-1 0,1 1 0,0 26 0,3-35-266,0 0 0,1 1 0,0-1 0,0 0 0,1-1 0,1 1 0,0 0 0,1-1 0,5 14 0,-6-20 1,0 0 1,0 1 0,1-1-1,-1-1 1,1 1 0,0 0-1,0-1 1,0 0 0,1 0-1,-1 0 1,1 0 0,-1-1 0,1 0-1,0 0 1,0 0 0,0-1-1,0 1 1,0-1 0,6 0-1,8 2-183,1-2-1,0 0 1,36-3 0,-44 0-1345,-1 1 1,14-5 0,7-4-5296,-19 5 2213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23.4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12160,'0'10'8165,"16"248"-2760,2-132-5606,37 133-1,-40-198-842,4 15-2063,-12-52-812,11 25 0,-10-36 453,1-5-134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23.8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179 1 9600,'-6'1'10157,"-3"12"-8165,2 8-1548,1-1 1,-6 36-1,7-30-220,-13 57 221,-35 98 1,4-40-3230,46-132 1892,1-4-620,0 0 1,0 0-1,1 0 0,-1 0 0,0 10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24.1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10240,'4'6'8620,"12"10"-5859,-6-7-1702,108 105 3631,-79-71-4812,61 48 0,1-12-6567,-71-57 2476,-2-2-1131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27.5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55 978 9728,'-5'-3'5529,"5"3"-5446,0-2 774,1 8 1089,-1-4-1849,0 0 0,0-1-1,0 1 1,0 0-1,0 0 1,0 0-1,1 0 1,-1 0 0,1-1-1,-1 1 1,1 0-1,0 0 1,0-1 0,0 1-1,0 0 1,0-1-1,0 1 1,0-1-1,0 1 1,0-1 0,1 0-1,-1 0 1,1 1-1,-1-1 1,1 0-1,-1 0 1,1 0 0,0-1-1,-1 1 1,1 0-1,0-1 1,0 1-1,0-1 1,0 1 0,-1-1-1,1 0 1,0 0-1,0 0 1,0 0 0,0 0-1,0 0 1,-1 0-1,1-1 1,0 1-1,2-1 1,9-3 106,1-1 1,-1 0-1,0-1 1,-1 0-1,13-8 1,56-43 503,-80 57-699,12-10 202,0 0 0,-1-1 0,21-24 0,-26 26-149,-1 0 1,0-1-1,0 1 0,-1-1 1,0-1-1,5-17 0,-4 8-40,-1 0 0,0 0-1,-2 0 1,0 0 0,-2-1-1,0 0 1,-1 1 0,-1-1 0,-1 1-1,-1-1 1,-1 1 0,0 0-1,-2 0 1,0 1 0,-1-1-1,-15-27 1,-52-76-229,66 109 199,-18-32-99,-45-60 0,62 93 95,-1 1 0,-1 1 1,0 0-1,0 0 0,-1 1 1,-1 1-1,0 0 0,0 0 1,-20-8-1,32 16 8,0 0 0,0 1-1,0-1 1,0 1 0,-1 0-1,1-1 1,0 1 0,0 0-1,-1 0 1,1 0 0,0 0-1,-1 0 1,1 0 0,0 0 0,-1 0-1,1 0 1,0 1 0,0-1-1,-1 0 1,1 1 0,0-1-1,0 1 1,0-1 0,0 1-1,0 0 1,0 0 0,0-1 0,0 1-1,0 0 1,0 0 0,0 0-1,0 0 1,0 0 0,1 0-1,-1 0 1,0 0 0,1 1-1,-1-1 1,1 0 0,-1 0-1,1 0 1,-1 3 0,-1 3-22,1 0 0,-1 0 0,1 0 1,1 1-1,-1-1 0,2 9 0,3 33-21,36 131 27,-31-140 34,46 168 54,112 292-200,65 47 261,-187-448-203,-19-42 22,60 101-1,-85-157 52,18 24-38,-18-25 36,-1 1 0,0 0 0,1-1 0,0 1 0,-1 0 0,1-1 0,-1 1 0,1-1 0,0 1 0,-1-1 0,1 1 0,0-1 0,-1 0 0,1 1 0,0-1 1,0 0-1,0 0 0,-1 1 0,1-1 0,0 0 0,0 0 0,0 0 0,-1 0 0,1 0 0,0 0 0,1 0 0,-1-1 2,0 0-1,0 0 1,0 0 0,0 0 0,0 0 0,-1 0-1,1 0 1,0 0 0,-1 0 0,1 0 0,-1-1-1,1 1 1,-1 0 0,0 0 0,0 0 0,1-1-1,-1 1 1,0 0 0,0 0 0,0-1-1,0 1 1,0 0 0,0 0 0,-1-1 0,1 0-1,-10-37-86,7 30 76,-5-14-93,-1 1 0,-1 0 0,-1 1-1,-1 0 1,-22-30 0,-7-11 34,37 55 39,0 0 0,0 0 0,1-1 0,0 1 0,-2-9 0,4 13 21,0-1 0,1 1 0,-1-1 0,1 1 0,0-1 0,0 1-1,1 0 1,-1-1 0,1 1 0,-1-1 0,1 1 0,0 0 0,0-1 0,3-4 0,5-7-11,17-22 0,10-17 37,-17 16-1060,-2-2-1,19-64 1,-25 68-1383,3-4-2701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28.0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0 9216,'-8'5'11713,"8"6"-9091,8 18-4310,-7-26 2507,48 136-499,-35-98-200,0-2-1007,-3-13-2469,-10-25 2985,-1 0-1,1 0 0,0 0 1,-1 0-1,1 0 0,0 0 1,0-1-1,0 1 0,0 0 1,2 1-1,-2-1-105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55.9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89 1 9472,'-10'0'6399,"10"1"-6253,-9 17 1154,-9 39 102,-16 129-458,21-22-369,12-136-488,-2 78 499,12 119 1,1-126-315,31 123 0,-33-188-219,19 50 0,-21-70-36,0 1 0,2-1 0,0-1 0,0 0 0,19 23 0,-9-18-162,1 0 0,0 0-1,1-2 1,44 27 0,17 2-2878,2-7-4278,-52-26 3333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28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8704,'4'-2'9645,"-4"9"-9236,1 6 843,27 184 1280,0-1-5741,-15-129-1426,-8-38 305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29.0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36 8064,'-4'-36'6673,"4"36"-6569,0 0 1,-1 0 0,1 0-1,0 0 1,0 0 0,-1 0-1,1 0 1,-8 5 1723,2 4-1572,0 1 0,1-1 0,1 1 0,0 0 0,0 0 0,1 1 0,-3 10 0,6-18-203,-9 33 899,-5 70 0,12-65-589,4 58 1,-2-94-349,2 38 49,3-1 0,1 1 0,22 76 0,67 125 112,-66-179-131,38 80-109,-46-107 76,42 61 0,-59-93 12,0 0 1,1-1-1,0 0 1,0 0-1,0 0 1,1 0-1,-1-1 1,12 7-1,-14-10-193,0 0 0,1 1 0,-1-1 0,0 0 0,1 0 0,-1-1-1,1 1 1,-1-1 0,1 1 0,0-1 0,-1-1 0,1 1-1,-1 0 1,1-1 0,-1 1 0,1-1 0,-1 0 0,0 0 0,5-3-1,28-11-5456,-22 6 1269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29.4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19 9984,'-9'-18'8879,"-4"225"-7008,5-117-1555,6-60-658,-14 200 773,13-153-3325,1-2-3938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29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 8960,'0'-20'2981,"0"17"-2203,3 6-292,30 37 3791,82 91-336,6 7-3866,-82-102-1155,59 43 0,-31-29-6168,-53-37 3318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30.1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 8320,'7'-17'2757,"-4"15"-2031,3 4-220,1 2-103,28 15 2031,-28-15-1888,4 3 262,-1-1 1,11 10-1,103 106 2642,-106-102-3041,0 0 0,-2 2 0,0 0 0,-2 1 0,17 34 0,-6 0 271,34 117 0,-39-102-675,13 106 0,-16 21-1831,6 43-7585,-17-205 5049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30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7936,'9'-2'5744,"-9"3"-5655,9 7 2813,-4-6-2585,-1 0 0,0-1-1,0 1 1,1-1-1,-1 0 1,1-1-1,-1 1 1,6-1 0,9 2-20,48 7-782,130-1-1,-186-8-467,0 0-1,0 1 1,0 1-1,11 2 1,7 5-3335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31.1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0 119 8832,'9'0'4064,"18"-4"-2592,-22 4 160,13-8-449,-5 4-31,13-11-544,-4 3-192,10-5-256,-5 5-128,4-3 0,-4 3-736,3 0-320,-7 5-895,8 7-385,-4 0-2048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59.0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78 8704,'-18'-2'10883,"17"2"-10826,1 0 0,-1-1-1,1 1 1,0 0 0,-1-1 0,1 1 0,0 0 0,0-1 0,-1 1 0,1-1 0,0 1 0,0 0 0,0-1 0,-1 1 0,1-1 0,0 1 0,0-1 0,0 1 0,0-1 0,0 1 0,0-1 0,0 1-1,0-1 1,0 1 0,0-1 0,0 1 0,0 0 0,0-1 0,0 1 0,1-1 0,-1 1 0,0-2 0,2 0 0,-1-1-1,0 0 1,1 1-1,0-1 1,-1 1-1,1 0 1,0-1-1,0 1 1,0 0-1,1 0 1,-1 0-1,0 1 1,1-1 0,-1 0-1,1 1 1,4-2-1,3-2 173,0 2 0,0-1 0,14-2 0,-10 4 78,-1 0 0,0 1 0,1 0 0,-1 1 0,1 1-1,-1 0 1,0 0 0,1 2 0,-1-1 0,0 2 0,-1 0 0,24 10 0,-33-12-210,0-1 1,0 1 0,0 0-1,0 0 1,-1 0 0,1 1-1,-1-1 1,1 1 0,-1-1 0,0 1-1,0 0 1,0 0 0,0 0-1,-1 0 1,1 0 0,2 6 0,-3-4-53,-1-1 1,1 1 0,-1-1 0,1 1-1,-1-1 1,-1 1 0,1-1 0,-1 1-1,1-1 1,-1 1 0,0-1 0,-3 5-1,-1 7 3,0-1-18,-1 0 1,-9 18-1,8-21-60,1 1 1,0-1-1,1 1 0,0 0 1,1 0-1,-3 18 0,7-29-11,0 1-1,-1-1 1,1 0-1,1 0 1,-1 1-1,0-1 0,0 0 1,1 1-1,0-1 1,-1 0-1,1 0 1,0 0-1,0 0 1,0 0-1,0 0 1,0 0-1,1 0 1,-1 0-1,1 0 1,-1-1-1,1 1 1,-1 0-1,1-1 1,0 1-1,0-1 1,0 0-1,0 0 1,4 2-1,5 2-54,0-1 1,1 0-1,-1-1 1,18 2-1,-7 0 71,-1 1 109,0 1 0,0 0-1,-1 2 1,0 1-1,-1 0 1,0 1-1,0 1 1,-1 1-1,-1 1 1,0 0 0,28 32-1,-42-42-30,0 0 0,-1 0 0,1-1 0,-1 2 0,0-1 0,-1 0 0,1 0-1,-1 1 1,1-1 0,-1 0 0,-1 1 0,1-1 0,-1 1 0,1 0 0,-1-1 0,0 1 0,-1-1 0,1 1-1,-1-1 1,0 1 0,-3 8 0,-2 3-34,-2 0 0,1 0 0,-2 0 0,-13 18 0,16-26-126,0-1 0,0 0 1,-1 0-1,0-1 0,-1 0 1,1 0-1,-1-1 0,0 1 1,-1-2-1,1 1 0,-1-1 1,0-1-1,0 0 0,0 0 1,-17 3-1,24-6-86,0 1 0,0-1 0,-1 0 0,1 0 0,0 0 0,-1 0 0,1-1 0,0 1 0,0 0 0,-1-1 0,1 0 0,0 1 0,0-1 0,0 0 0,0 0 0,0 0 0,0-1 0,0 1 0,0 0 0,-1-2 0,2 2-91,0-1 0,0 1 0,0 0 0,1 0 0,-1 0 0,0-1-1,1 1 1,-1 0 0,1-1 0,0 1 0,-1-1 0,1 1 0,0 0 0,0-1-1,0 1 1,0-1 0,0 1 0,0 0 0,0-1 0,0 1 0,1-1 0,-1 1-1,1 0 1,-1-1 0,1 1 0,-1 0 0,1 0 0,0-1 0,0 1 0,-1 0-1,1 0 1,2-2 0,10-10-4510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5:59.7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22 134 10496,'-21'20'10650,"28"-31"-10239,1 0 0,0 0 0,1 1 0,0 1 0,1-1 0,0 2 0,0-1 0,15-8 0,-10 8-29,1 0-1,0 1 1,1 0 0,-1 1-1,30-7 1,-43 14-292,-1-1 0,1 1-1,0-1 1,0 1 0,0 0 0,0 0-1,0 0 1,0 0 0,0 1 0,0-1-1,0 1 1,0 0 0,0 0-1,-1 0 1,1 0 0,0 0 0,-1 1-1,5 2 1,-5-2-45,0-1-1,-1 1 0,1 0 1,0 0-1,-1 0 1,1 0-1,-1 0 1,0 0-1,1 0 1,-1 1-1,0-1 0,0 0 1,-1 1-1,1-1 1,0 1-1,-1-1 1,0 1-1,1-1 0,-1 1 1,0-1-1,-1 5 1,-1 9 38,-1 0 1,-8 22 0,6-26-174,2 1 0,0 0-1,0 0 1,0 14 0,3-22 29,0 0 0,0 0 1,0 0-1,1-1 0,0 1 0,0 0 0,1-1 0,-1 1 0,1 0 1,0-1-1,0 0 0,0 1 0,1-1 0,-1 0 0,5 5 0,4 2-135,0 0-1,0 0 0,22 15 0,44 24-207,-20-13 374,-39-25-36,98 72 571,-95-68-148,-1 2 0,0 1 0,20 25 0,-38-41-280,0-1 1,0 0 0,-1 1-1,1-1 1,-1 1 0,1-1-1,-1 1 1,0 0 0,0 0-1,-1-1 1,1 1 0,0 0-1,-1 0 1,0 0 0,1 0-1,-1 0 1,-1 5 0,0-4-44,0 0 1,0-1-1,-1 1 1,1-1-1,-1 0 1,1 1-1,-1-1 1,0 0-1,-1 0 1,1 0-1,-1 0 1,-3 3 0,-2 1-95,-1 0 0,1-1-1,-1 0 1,-1 0 0,1-1 0,-1-1 0,0 1 0,-17 4 0,-115 19-3891,141-28 3794,0 0 1,1 0 0,-1 1 0,0-1-1,1 0 1,-1 0 0,0 0 0,1 0-1,-1 0 1,0 0 0,1-1 0,-1 1-1,1 0 1,-1 0 0,0 0 0,1-1-1,-1 1 1,0 0 0,1 0 0,-1-1-1,1 1 1,-1-1 0,0 0 0,1 1-72,0-1 0,0 0 1,0 1-1,0-1 1,0 0-1,0 1 1,0-1-1,0 0 1,0 1-1,1-1 1,-1 0-1,0 1 1,0-1-1,1 1 1,-1-1-1,0 0 1,1 1-1,-1-1 1,5-3-1594,11-7-3058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00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226 154 10112,'-73'-72'8730,"52"51"-7147,-18-17 40,35 35-1350,1 1 0,-1-1 0,0 1 0,0-1 0,0 1 0,0 1 0,0-1 0,0 0 0,-7-1 0,10 3-225,0 0 0,0 0 0,0 1 0,0-1 0,0 0 0,0 0 0,0 1 0,-1-1 0,1 0 0,1 1 0,-1-1 0,0 1 0,0-1 0,0 1 0,0 0 0,0-1 0,0 1 0,1 0 0,-1 0 0,0 0 0,0-1 0,1 1 0,-1 0 0,1 0 0,-1 0 0,1 0 0,-1 0 0,0 2 0,-1 3-9,0 0-1,-1 0 1,0 9 0,-2 12-8,1 0 1,2 1 0,2 48-1,2-34 106,17 75 0,-13-88-95,2 0 0,2 0 0,0-1 0,2 0 0,1-1 0,1 0 0,22 30 1,-22-38-36,1 0 0,0-1 1,2-1-1,0-1 0,1 0 1,0-1-1,1-1 0,1-1 1,36 19-1,-46-27 3,0-1-1,0 0 1,1-1 0,-1 0-1,1 0 1,-1-1-1,1-1 1,0 0 0,0 0-1,14-2 1,-17 0 25,0 0 0,-1-1 1,1 1-1,-1-2 0,1 1 0,-1-1 1,0 0-1,0-1 0,0 0 1,0 0-1,-1 0 0,0-1 0,1 0 1,9-10-1,-4 1 34,-1 0 1,0 0-1,-1-1 1,15-29-1,-20 35 8,-1-1-1,0 0 0,-1 0 0,0 0 0,0-1 0,-1 1 1,-1-1-1,1 1 0,-1-17 0,-2 21-33,0 0-1,0 0 1,0 1-1,-1-1 1,0 1-1,0-1 1,0 1-1,-1-1 1,1 1-1,-7-8 1,7 10-37,0 0 1,-1 0 0,1 0 0,-1 1-1,0-1 1,0 0 0,0 1-1,0 0 1,0 0 0,-1 0-1,1 0 1,-1 0 0,1 1-1,-1 0 1,1 0 0,-8-2-1,2 2-85,-1 1-1,0 0 0,0 0 0,0 1 0,1 0 1,-1 1-1,0 0 0,1 0 0,-1 1 0,1 1 1,0-1-1,-12 8 0,14-8-90,1 2 1,-1-1-1,1 1 1,-1 0-1,2 0 1,-1 1 0,0-1-1,1 1 1,0 0-1,1 1 1,-1-1-1,1 1 1,0 0-1,1 0 1,-5 13-1,7-17-35,0 0 0,1 0 1,-1 0-1,1 0 0,-1 0 0,1 0 0,0 0 0,0 1 0,0-1 0,1 0 0,0 4 1,0-5-3,-1-1 0,1 0 0,0 1 0,-1-1 0,1 0 0,0 0 0,0 1 0,0-1 0,0 0 0,0 0 0,0 0-1,0 0 1,0 0 0,1 0 0,-1-1 0,0 1 0,0 0 0,1-1 0,-1 1 0,1-1 0,-1 1 0,0-1 0,1 1 0,-1-1 0,1 0 0,1 0 0,23 1-4848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1T01:41:09.7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9969 4177 280 0,'-10'7'107'0,"2"-1"-83"0,1 0 15 0,7-6 1 16,0 0-18-16,0 0-2 15,0 0-10-15,0 0-4 16,0 0-3-16,0 7 8 0,0-7 6 16,4 3-1-16,-1 3 1 15,1-6-3-15,3 0 1 16,0 0-4-16,4 0 1 16,3 0-1-16,7-6 3 15,8 3-5-15,-1-7-3 16,7 1-1-16,8 2-1 15,-8-2 0-15,1 3 0 16,-4 3-2-16,0-7 1 16,-8 4-2-16,1 0-1 15,-4 2 1-15,-3-2-1 0,-4 3 0 16,-3 3 0-16,0-6 2 16,-4 2 1-16,-4-2-30 15,1 3-12-15,-1 0-55 16,4 0-22-16</inkml:trace>
  <inkml:trace contextRef="#ctx0" brushRef="#br0" timeOffset="301.7">10139 4763 332 0,'4'0'123'0,"3"0"-95"0,-4-3 14 0,1 3 1 15,3 0-15-15,4 0-1 16,6 0-7-16,8-3-3 16,4 3-9-16,6-9-3 0,1 2-1 15,-1-2-2-15,0-1-2 16,1 1 1-16,-1 3 1 15,4 3-28-15,0 3-9 16,4 0-32-16,3 3-10 16,7-6-74-1</inkml:trace>
  <inkml:trace contextRef="#ctx0" brushRef="#br0" timeOffset="1068.83">11352 3343 212 0,'0'0'79'0,"0"0"-61"0,-4 0 12 16,4 0 4-16,-7 0-5 16,3 0 3-16,-6 6-7 15,-1 3-1-15,0 4-13 0,-3 12 2 16,-7 19 3-16,3 26-6 15,4-1-3-15,0 10 7 16,0 34 5-16,10 7-1 0,-3 3-1 16,7 25-1-1,11-3 3-15,10-16-9 0,7-3-3 16,1-10-4-16,3-12-3 16,0-12 1-16,-1-17-1 15,1-12 0-15,0-12 0 16,4-10 0-16,-4-7 0 15,3-2-5-15,-7-10 1 16,-3 0-33-16,0-6-16 16,-7-4-43-16,-1-12-92 31</inkml:trace>
  <inkml:trace contextRef="#ctx0" brushRef="#br0" timeOffset="1549.03">11710 3853 228 0,'-8'-6'85'0,"5"3"-66"0,3 3 12 0,0 0 3 16,0 0-11-16,0 0-4 15,0 0 1-15,0 0 1 16,3 3-11-16,5 3 10 0,-5 10 3 15,8 3 0-15,-1 25 0 16,1 16-8-16,3 6-2 16,-3 3-1-16,-1 7 0 15,5 15 0-15,-1 4 0 16,-4-7-4-16,1-9-3 16,0-16-2-16,-1-4 0 15,1-8-4-15,-4-7 0 0,0-6-1 16,0-4 0-16,4-12-27 15,-8 0-13-15,1-12-20 16,3-4-9-16,4-6-75 16</inkml:trace>
  <inkml:trace contextRef="#ctx0" brushRef="#br0" timeOffset="2026.18">12564 3765 300 0,'-4'0'112'0,"1"0"-87"0,3 0 0 0,0 0-5 0,0 6-5 15,3 4 3-15,1 8 1 16,-1 8 1-16,4 5-11 15,0 26-1-15,4 6-1 0,3 6-1 16,-7-9 1-16,4 3-2 16,0-6 2-16,-1 9-4 15,4 3-2-15,-3 4 0 16,0-10 1-16,-1-3-3 16,-3-16 0-16,1 0-12 15,-1-6-5-15,-7-7-10 16,0-3-3-16,0-6-16 15,-11-6-6-15,4-3-75 16</inkml:trace>
  <inkml:trace contextRef="#ctx0" brushRef="#br0" timeOffset="2328.35">12436 4467 232 0,'-3'0'88'0,"3"0"-69"0,3 0 19 0,-3 0 6 16,4 0-5-16,-1-9 1 16,4 9 0-16,0-10 0 15,4 4-22-15,3 0 1 0,4 3-1 16,3 3-2-16,11-10 1 16,4 10-3-16,3-6-1 15,3 3-7-15,1-4-4 0,-1-2-1 16,1 0 1-16,3-1-1 15,7-6 2-15,4 1-2 16,-4 2-1-16,-4 0-35 16,-6 7-16-16,-8 3-91 15,1 3-84 1,-11 0 76-16</inkml:trace>
  <inkml:trace contextRef="#ctx0" brushRef="#br0" timeOffset="2942.62">13854 3862 252 0,'4'-6'93'0,"-4"0"-72"0,0 6 9 16,0 0 2-16,0 0-3 15,0 0 3-15,0 0 2 16,0 6 2-16,0 7-20 15,0-1 2-15,-4 14 0 0,0 11-2 16,1 14 1-16,-4 9-5 16,0-7-2-16,-4 7-6 15,-7-6-3-15,1 9 2 0,-1 9 0 16,-7 4-4 0,4-13 1-16,0-10 0 0,3-2 0 15,4-17 2-15,3-9 1 16,0-2-6-16,4-5 0 15,4-5-19-15,-8-4-6 16,11-9-9-16,-3-6-3 16,3-3-18-16,0-7-5 15,3-6-71 1</inkml:trace>
  <inkml:trace contextRef="#ctx0" brushRef="#br0" timeOffset="3335.53">13496 3957 300 0,'-4'-6'112'0,"4"6"-87"0,0 0 11 0,0 0 0 0,0 0-16 16,4 0-1-16,7 6 6 15,-4-3 4-15,10 10-15 16,8 15 3-16,4 7 3 0,3 2-7 16,3 8-2-16,4-1-4 15,-11 0 0-15,4 6-2 16,-3-6 2-16,-5 10-4 0,5-1 0 16,-4 7 1-1,-1-12 0-15,-2-4-2 0,2-3 1 16,-9-7-4-16,2-9 0 15,-2-2 3-15,-5-5 1 16,1-5-10-16,-4 0-3 16,0-4-22-16,-4-3-9 15,1 1-18-15,3-17-134 32</inkml:trace>
  <inkml:trace contextRef="#ctx0" brushRef="#br0" timeOffset="5226.26">14116 2911 236 0,'-3'0'90'0,"3"0"-70"16,0 3 8-16,0-3 0 0,0 0-4 16,0 0 1-16,0 0-3 15,0 0-2-15,0 0-10 16,0 0 2-16,0 0 4 0,0 0 1 15,0 0-1-15,0 0-4 16,0 0 0-16,0 0-7 16,0 0-3-16,0 0-1 15,10 0 1-15,5-3-1 16,-1 3 2-16,3-6 0 16,1 3 1-16,0 3-5 15,0 0 1-15,-1 0 0 16,-2 0 2-16,2 0 3 15,-10 0 2-15,4 0 3 0,-4 0 4 16,0 3 1-16,-3 3 3 16,-1 3 1-16,-3 4 1 15,-3 3-9-15,-4 9-2 16,-4-6-5-16,-3 6-3 16,0 0 0-16,-1 1 1 15,1-4-1-15,0 0 2 16,0-10-2-16,3 4 2 15,4-10-4-15,0 4 0 16,0-1 1-16,3-6 0 16,4 4-5-16,4-7 1 15,3 0 2-15,4 0 3 0,-1 0-2 16,8-7 0-16,-7 4-1 16,3 3 0-16,0-6 2 15,0 3 0-15,-3 3 0 16,0 0 2-16,-1 0-3 15,1 0-2-15,-1 0 2 16,-6 0 0-16,0 3 1 16,-1 3 2-16,1-3 1 15,-4 7 1-15,0 2 2 16,-4 7 1-16,1-3-3 16,-5 3-3-16,1 0 0 15,-3 0-1-15,-4 0 0 0,-1-4 2 16,-2 1-3-1,-1-6-2-15,-3-7-5 0,-1 3 0 16,1-3-9-16,7-3-2 16,-7 0-12-16,3 0-5 15,4-3-14-15,3 0-4 16,0 0-44-16,8 0-19 16,3 3-2-1</inkml:trace>
  <inkml:trace contextRef="#ctx0" brushRef="#br0" timeOffset="5883.84">13932 3598 304 0,'0'0'115'0,"0"0"-89"0,0 0 1 0,0 0-4 0,0 0-2 15,0 3 4-15,4 0 0 16,3-3 0-16,3 0-14 16,1 0 7-16,10-3 2 0,7 0-6 15,8-4-1-15,3-2 2 16,0 0 0-16,0-4-4 15,0-3-1-15,-4-3-4 16,4 4-1-16,0-1-3 16,0 0 1-16,0 3-2 15,-3 4-1-15,-4 0-2 16,-4-1 1-16,-3 4-4 16,-7 6 1-16,-4-6-22 15,-11 12-50-15,-3-3 0 16,-3 3-95-1</inkml:trace>
  <inkml:trace contextRef="#ctx0" brushRef="#br0" timeOffset="6457.87">14201 3793 272 0,'-7'0'101'0,"7"6"-78"0,0-6 15 0,0 0 2 0,0 0-16 16,0 0-1-16,4 0 0 15,3 0 2-15,0 0-13 16,4 0 4-16,-1-9 4 0,1 0-2 15,3-1 1-15,0 4-6 16,-3-4 0-16,0 4-6 16,-1 3 1-16,1-3-1 15,-1 2 1-15,1 1 4 16,-4 3 3-16,0 0-2 16,0 3 2-16,-3 1-2 15,-1 2 2-15,-3 3-6 16,0 4-1-16,-3 3-2 15,-4-1 1-15,3 1-6 16,-6 3-3-16,3 0-2 0,-1 0 3 16,8 0 0-1,-7 3 3-15,7-10-3 0,0 4-2 16,0 0 2-16,7-7 0 16,-7 1 1-16,8-7 2 15,2-3-1-15,4-3 2 16,8-3-2-16,-5 2-1 15,8-5 1-15,0 3 1 16,0-1-17-16,0 4-6 16,-1 0-28-16,5 0-9 0,-1 0-13 15,-3-7-6-15,3 4-88 16</inkml:trace>
  <inkml:trace contextRef="#ctx0" brushRef="#br0" timeOffset="6921.54">14783 2993 300 0,'7'0'112'0,"-7"6"-87"0,10 4 15 0,-6-7 1 16,3 9-8-16,7 10 1 15,7 19-2-15,11 4 0 16,11-1-17-16,3 6 4 0,0 7 2 15,0 9-3-15,-3 16 0 16,-8-3-4-16,-7-7 1 16,-3 4-8-16,-7-7-2 15,-4 7-1-15,-3 9 0 16,-4-7-5-16,-4-8 1 16,-3-4-9-16,0-6-2 15,-3-10-7-15,-4-6-2 0,3-6-9 16,1-6-4-16,3-4-20 15,3-3-6-15,4-12-57 16,8-4-25-16,-1-3 21 16</inkml:trace>
  <inkml:trace contextRef="#ctx0" brushRef="#br0" timeOffset="7401.94">15718 2974 340 0,'-7'-9'129'16,"0"9"-100"-16,-3 0 4 0,3 9-4 0,-4-3-11 15,0 13 2-15,-3 16-7 16,0 12-3-16,0 13-5 15,0 0 5-15,3 12 5 0,7 35 4 16,4 4 1-16,0 12-5 16,11 28 1-16,7-22-9 15,7-9-2-15,-1-7-5 16,-2-9-1-16,2-13 1 16,8-12 0-16,7-13-3 15,7-18 0-15,4-7-25 16,3-16-9-16,-10-6-25 15,-1-10-11-15,4-9-91 16</inkml:trace>
  <inkml:trace contextRef="#ctx0" brushRef="#br0" timeOffset="8185.42">16736 3447 264 0,'0'0'101'0,"0"0"-78"0,0 0 11 0,-4 3 1 0,1 6-8 15,-1 7 1-15,-3 9-4 16,0 10-3-16,0 9-11 16,-4 0 0-16,-3 0 3 0,-4 3-3 15,1-6 0-15,-5-3-6 16,1 3-1-16,0 3-1 16,0 0-2-16,-1 0 1 15,5 0 1-15,-1-9-1 16,7 0 2-16,-3-13-18 15,3 0-4-15,4-9-11 16,0-4-2-16,0-6-20 16,4-9-9-16,3-4-69 15</inkml:trace>
  <inkml:trace contextRef="#ctx0" brushRef="#br0" timeOffset="8510.94">16349 3544 284 0,'0'-6'107'0,"0"6"-83"0,0 0 8 0,0 0-2 16,11 6 1-16,-7-3 4 0,6 10-4 16,4 6 1-1,11 9-18-15,-4 7 5 0,11 0 2 0,-3 9-5 16,3-10-1-16,0 4-9 15,-1 3-2-15,-2 3-2 16,-4 0 1-16,-1 0-4 16,-2-6 0-16,-1 3 1 15,-3-6 2-15,-1-4-6 16,-2-5 1-16,-1-4-21 0,-4-4-7 16,1-5-19-1,-4 0-7-15,0-13-55 16,4-13-23-16,3-9 20 15</inkml:trace>
  <inkml:trace contextRef="#ctx0" brushRef="#br0" timeOffset="8833.84">16785 3280 296 0,'0'0'112'0,"0"0"-87"0,-3 0 11 0,3 0 0 16,0 9-7-16,3-6 3 16,4 3-7-16,4 4-3 0,7-7-12 15,7 3-4-15,3 1 0 16,7-7-3-16,1 0 0 0,-1 0-1 15,1 0 1 1,-4 0-11-16,-8 0-2 0,5 0-30 16,-11-7-12-16,-1 4-70 15,5-3-68 1,2-4 60-16</inkml:trace>
  <inkml:trace contextRef="#ctx0" brushRef="#br0" timeOffset="9428.19">17140 2920 312 0,'3'-6'115'0,"1"6"-89"0,7-3 8 0,-8 3-4 15,4 0-5-15,4-6 0 16,-4 3-3-16,4 3-2 16,3-7-10-16,-4 4 0 0,12 3 3 15,2 0 4-15,1 3 4 16,-3 4-2-16,2-4 0 16,-10 3-1-16,1 3-2 15,-5-5-2-15,-6 5-1 0,-4 4-7 16,-4 6-4-16,-3-4-1 15,0 4-1-15,0-6 0 16,0-1 2-16,0 1-3 16,3 3-2-16,4-7-7 15,4 7-4-15,3 3 3 16,4-3 4-16,3 3-1 16,3-1 3-16,8 1 3 15,-7 0 1-15,3-3-2 16,1 0 2-16,-5-1 1 15,1-2 2-15,-4 3 10 16,0-10 4-16,-3 4-1 16,-7-1 1-16,-4 4-5 15,-8-4-1-15,-2 4-6 0,-4-1-1 16,-11-2-1-16,0-1 1 16,-3 4-4-16,-1-4-2 15,4-6-14-15,-3 4-6 16,7-1-13-16,3 3-4 15,4-9-26-15,7 4-7 16,7-4-22-16,7 0-5 16,7 0-25-1</inkml:trace>
  <inkml:trace contextRef="#ctx0" brushRef="#br0" timeOffset="10629.95">17540 3733 260 0,'0'-3'96'0,"-3"3"-75"0,3 3 17 16,0-3 1-16,0 0-17 16,0 0-4-16,0 0-5 15,0 3 1-15,3 1-7 0,1 2 7 16,-1-6 3-16,5 3 2 0,-1 3 3 16,7-3-1-16,-4 4 2 15,8-7-9-15,7 6-1 16,-7-3-3-16,10 4 1 15,7-7-4-15,8 0 1 16,3-7-3-16,4 1 2 16,-4 3-6-16,-4-7-1 15,-6 4 0-15,-8 3 2 16,-3-3-17-16,0 2-4 16,-11 4-35-16,0 0-13 15,-3 0-97 1,3-3-52-16,0-3 103 15</inkml:trace>
  <inkml:trace contextRef="#ctx0" brushRef="#br0" timeOffset="11186.05">18185 3223 276 0,'-3'-22'104'0,"3"12"-81"0,0-5 20 0,0 5 6 16,3 1-16-16,1-4-4 16,3 1-8-1,7-7-1-15,8 3-11 0,9-3 3 16,1 3 4-16,7 7 1 0,4 9-1 15,-4 0 0-15,-4 16 3 16,-3 2 0-16,-3 17 3 16,-8 0-3-16,0 9 0 15,-14 3-6-15,-3 3-3 16,-11 7-5-16,-8 13-2 16,-9 5-1-16,-5-6 1 0,1-6-2 15,0-6 2 1,3 0-4-16,11-13 0 15,-4-6 1-15,11-4 0 16,7-2 0-16,7-4 2 0,11-9-1 16,6-3-1-16,8-7 3 15,4 1 2-15,-1-7 2 16,1-3 1-16,3-3-2 16,3 0-1-16,4 3-3 15,-3 0-2-15,3 0-6 16,-7 3-4-16,-4 0-23 15,-3 3-9-15,-3 1-22 16,-8 2-10-16,-7 4-22 16,0-1-10-16,-7 1-39 15</inkml:trace>
  <inkml:trace contextRef="#ctx0" brushRef="#br0" timeOffset="12269.53">19366 3368 264 0,'7'0'101'0,"-7"0"-78"0,0 0 20 0,0 0 2 16,0 0-6-16,0 0 2 15,0 0-14-15,-7 0-5 16,0 9-12-16,-4 1 0 0,-3-1 3 16,0 10-1-16,-4 13 1 15,-3 12-7-15,-1 0-4 16,5 3-1-16,-5-3-1 15,5-3 0-15,3-3 2 16,-1 3-1-16,5-13 2 16,-1-3-4-16,4 1 0 15,0-14 1-15,3 1 2 16,4-1-3-16,-7-2-2 0,7-4-14 16,0-6-4-16,0 0-18 15,0-6-7-15,0 3-45 16,7-10-16-16,-3 4-19 15</inkml:trace>
  <inkml:trace contextRef="#ctx0" brushRef="#br0" timeOffset="12626.52">19104 3491 316 0,'0'0'118'0,"0"0"-92"0,3 0 15 0,-3 3 0 16,0 3-10-16,4 4 2 15,-1-4-6-15,4 6-2 16,7 7-13-16,-6 3 1 0,6 7 1 16,3-1-5-16,1 4-1 15,3-7-2-15,1 3-1 16,-1-3-1-16,4-3 0 15,-4 1 0-15,0-11 2 16,1 1-3-16,-5-1-2 16,1-2 0-16,-4-4-1 15,0 4 0-15,-3-7 0 16,-4 0-25-16,0 3-8 0,-3-3-16 16,-1 0-5-16,-3-3-17 15,0 0-8-15,0-6-61 16</inkml:trace>
  <inkml:trace contextRef="#ctx0" brushRef="#br0" timeOffset="13076.33">19426 2445 260 0,'4'-10'99'0,"-8"7"-77"0,4 0 11 0,0 3 2 16,0 0-8-16,0 0 1 15,0 0-9-15,0 0-1 16,0 6-11-16,0 4 5 0,0 9 3 16,4 0-1-16,-1 15 0 15,4 1-6-15,0 3 0 16,0 3-3-16,1-7 0 16,2-5-1-16,-3-1 2 0,0-3-3 15,0-3 0 1,4-3-3-16,-7 0-1 15,3-3 1-15,0-7 2 0,-4 1-12 16,4-1-6-16,-7-3-18 16,0 4-6-16,0-7-21 15,0 3-7-15,0-3-64 16</inkml:trace>
  <inkml:trace contextRef="#ctx0" brushRef="#br0" timeOffset="13482.93">19284 2920 280 0,'0'0'104'0,"0"0"-81"0,0 0 7 0,0 0-1 16,0 0-3-16,0 0 4 16,4 0-7-16,-1 0-2 15,4 0-12-15,1 0 6 0,6 0 2 16,3 0-5-16,8 0 1 16,4 0-4-16,6 0 2 0,-7 0-2 15,4 0 0-15,-3 0-3 16,-1 0-1-16,0 0-1 15,-3 0 2 1,0-6-5-16,0 3-1 0,-4 3 0 16,-3 0 2-16,-4 0-21 15,-3-6-7-15,-4 6-25 16,-4 0-7-16,-3 0-89 16,0 6-54-1,0-3 87-15</inkml:trace>
  <inkml:trace contextRef="#ctx0" brushRef="#br0" timeOffset="13929.59">19469 3097 316 0,'10'-10'118'0,"-3"10"-92"0,4-9 8 0,-4 9 0 16,-3 0-9-16,6 0 0 15,4 0-7-15,-7 0-1 16,4 0-10-16,-4 3 5 0,4 3 1 16,-4-6 2-16,0 4 4 0,-3 2-9 15,-1 0-3-15,-3 7-2 16,0 3 1-16,-3-1-3 15,-1 4 0-15,0-6-3 16,1 3-1-16,-1-1-1 16,1-5 0-16,-1-1 2 15,4 1 0-15,0-1-3 16,0 1 2-16,0-4 1 16,4 0 0-16,-1-3 0 15,4-3 0-15,1 0 0 16,-1-3 2-16,3 0-10 15,1 0-2-15,0-7-28 16,-1 4-11-16,1 3-31 16,7-7-13-16,-1 1-49 15</inkml:trace>
  <inkml:trace contextRef="#ctx0" brushRef="#br0" timeOffset="14339.57">19710 2401 320 0,'7'-7'121'0,"0"14"-95"0,14-4 11 16,-10 3 0-16,10 7-3 16,11 9 4-16,7 16-1 15,0 21 1-15,3 11-20 16,-3 2 5-16,0 16 1 0,0 19-6 16,-3 4-3-16,-4-14-4 15,-7-5-2-15,-8 18-3 16,-3-3 1-16,-10-9-2 15,-8-13 0-15,-6-6-6 16,-1-4-1-16,1-2-17 16,-8-7-5-16,4-3-15 0,-4-6-3 15,0-4-15 1,0-15-6-16,4-3-114 16</inkml:trace>
  <inkml:trace contextRef="#ctx0" brushRef="#br0" timeOffset="15970.78">1700 8730 224 0,'-4'-13'85'0,"1"10"-66"0,-5-3 8 0,1 3 0 0,4-1-3 16,-1 1 1-16,1 0-1 15,-1 3 0-15,4 0-13 16,-7 0 4-16,7 0 3 0,-3-3-6 16,3 3-2-16,0 0-5 15,0 0-4-15,3 3 4 16,4 3 4-16,-3 1 1 15,13 5 4-15,1 7-3 16,3 6 1-16,-3 10-3 16,11 9 2-16,-8 7-4 15,11-1 1-15,0 0-3 16,0-5 0-16,10-4-3 16,-3-7 1-16,0-2 0 0,-4-7 1 15,4-3-2-15,-7-3-2 16,-7-3 5-1,4-4 1-15,-15-2-2 0,3-4-1 16,-6 0-1-16,0-3 1 16,-4 1-2-16,0 2-1 15,-7 3-37-15,0 4-15 16,0 0-27-16,3-1-11 16,1-2-53-1</inkml:trace>
  <inkml:trace contextRef="#ctx0" brushRef="#br0" timeOffset="16424.75">2274 8661 272 0,'0'0'104'0,"3"0"-81"0,-3 3 12 0,0 0 0 16,0 3-10-16,0 7-2 16,0 6 0-16,0 12 0 15,0 20-12 1,0 12 0-16,0 9 2 0,0 13-5 0,0 22 0 15,0 13-4-15,-3 0-3 16,3 12 0-16,-7 3-1 16,3-9 0-16,1-18 2 15,-1-8-1-15,1-5 2 16,-1-10-4-16,4-16-2 0,0-12 2 16,0-13 0-1,0-9 1-15,0-10 0 16,0-13-9-16,4-12-2 15,-1-12-16-15,1-7-6 16,-1-3-37-16,8-6-15 16,-4-1-44-1</inkml:trace>
  <inkml:trace contextRef="#ctx0" brushRef="#br0" timeOffset="16859.32">2430 8210 260 0,'-4'-9'99'0,"1"9"-77"0,3-4 11 0,0 4 2 16,0 0-6-16,0 0 1 15,0 0-11-15,0 0-4 16,-4 10-8-16,1 2 2 0,3 11 1 16,0 8 3-16,0 13 5 15,3 10-1-15,1-1-1 16,3 1-2-16,0-4-1 15,4-3-5-15,-1-2 0 16,-6-1-7-16,3 0-1 0,0 0 0 16,0-3 2-16,-3-3-6 15,3-7-1-15,3-3-36 16,1-2-13-16,0-4-34 16,3-6-12-16,-4-7-33 15</inkml:trace>
  <inkml:trace contextRef="#ctx0" brushRef="#br0" timeOffset="17432">2781 9155 316 0,'3'0'121'0,"-3"0"-95"0,0 0 9 16,0 0-1-16,4 0-9 15,-1-3 0-15,1 0-7 16,3 0-1-16,0 0-10 16,7-1 2-16,0 1 2 0,4 0-6 15,-7 0-1-15,10 0 2 16,4 0 1-16,0-1-6 16,3 1-2-16,-7 0 0 15,4 0 2-15,3 3 0 0,-10 0-1 16,3 0-2-1,-3 0-1-15,-4 0-23 0,-7 0-7 16,4 0-15-16,-4 3-3 16,4 0-100-1</inkml:trace>
  <inkml:trace contextRef="#ctx0" brushRef="#br0" timeOffset="17764.97">2845 9577 280 0,'0'3'104'0,"3"-3"-81"0,4 0 20 0,-7 0 3 0,0 0-11 15,4-3-3-15,6-3-5 16,5 0-2-16,9-4-14 15,1 1 2-15,7-1 1 0,0 1-5 16,10-4-3-16,-3 1-3 16,-7-1 0-16,4 4 0 15,-11-1 1-15,3 4-5 16,-3 0 1-16,-7 2-13 16,-1 1-7-16,1 3-20 15,-4 0-10-15,0 3-24 16,4 1-9-16,0-1-48 15</inkml:trace>
  <inkml:trace contextRef="#ctx0" brushRef="#br0" timeOffset="19064.22">4018 8248 236 0,'0'-3'90'0,"-7"3"-70"0,3 0 8 16,4 0-2-16,-3 3-10 16,-4 3 1-16,-1 7-4 15,5 6 2-15,-4 15-8 16,3 17 2-16,4 9 2 0,4 3 0 15,3 9 3-15,0 26-3 0,11 6 1 16,3 0-3 0,4 9 0-16,7 7 3 0,-8-7 3 15,1-9-8-15,0-13-2 16,-4-5-1-16,4-11 0 16,-4-9-5-16,-3-9 1 15,0-7 0-15,-4-12 0 16,0-6 0-16,0-10 0 15,-6-6-7-15,2-4 0 16,1-6-15-16,-4-6-5 16,0-6-24-16,-3-6-10 15,3-4-71-15</inkml:trace>
  <inkml:trace contextRef="#ctx0" brushRef="#br0" timeOffset="19474.41">4277 8585 244 0,'0'-16'93'0,"-4"13"-72"0,4-3 9 0,0 6 2 16,0 0-14-16,0 0-2 16,0 0 2-16,0 9 0 15,4 7-9-15,-1 9 3 0,4 7 2 16,0 12 1-16,7 19 4 16,-3 12-5-16,10-2 0 15,1-1-6-15,-12 7 0 16,12 9-5-16,-1 4-2 15,4-10 0-15,-4-13-1 16,0-12-3-16,-3-7 2 16,0-9-19-16,-1-13-7 15,1-6-10-15,0-6-3 16,-1-7-86 0,1-9-54-16,-4-6 77 0</inkml:trace>
  <inkml:trace contextRef="#ctx0" brushRef="#br0" timeOffset="20012.93">4900 8620 224 0,'-3'-10'85'0,"3"10"-66"0,0 0 5 0,0 0-1 0,3 3 2 15,8 4 7-15,3 2-4 16,11 7-2-16,3 6-14 15,-6 9-1-15,2 13 2 0,1 13-5 16,0 3 0-16,-4 0-2 16,-6-3-1-16,2 2-3 15,-6-2 1-15,0 0-2 16,-1 0-1-16,-3-7 1 16,0-6 1-16,0-6-12 15,1-10-3-15,-5-6-27 16,1-6-12-16,-1-10-82 15</inkml:trace>
  <inkml:trace contextRef="#ctx0" brushRef="#br0" timeOffset="20281.04">4925 9139 284 0,'32'4'107'0,"-11"-8"-83"0,4 1 8 0,-7 3 1 16,-4-6-6-16,11 0 2 15,3-4-10-15,-6-2-1 16,-1-1-11-16,4 0-4 0,-1 1 0 16,5-1-2-16,6 4 2 15,1-4-4-15,6 1 0 0,1-4-19 16,3 0-9-16,0-6-12 15,-4 6-4-15,-3 0-91 16</inkml:trace>
  <inkml:trace contextRef="#ctx0" brushRef="#br0" timeOffset="20704.36">5925 8314 296 0,'0'0'112'0,"-4"0"-87"0,4 3 7 0,0-3-3 16,-7 6-9-16,4 4-2 16,-1 6-6-16,1 9 0 15,-1 9-7-15,0 7 1 0,1 4 1 16,3-1-6-16,-11 6 0 16,4 10-1-16,0 12 2 15,-4 4-1-15,1-7 2 0,-1-9-4 16,4-6 0-1,0-10-8-15,0-10-2 16,7-5-10-16,-7-7-1 0,7-10-7 16,0-5-1-16,0-7-17 15,-4-7-6-15,4-5-59 16</inkml:trace>
  <inkml:trace contextRef="#ctx0" brushRef="#br0" timeOffset="21020.46">5645 8478 288 0,'10'3'110'0,"-10"0"-86"0,7 7 13 0,-3-4 0 15,0 6-11-15,3 4-1 16,3 3-3-16,4 3-2 15,8 3-10-15,-5 4-2 0,8 2-1 16,4 4-1-16,6 6 1 16,4 6-4-16,-3 3-2 15,-1 1 0-15,4-7-1 16,-11-3 0-16,1 0 2 16,-8-10-10-16,-3-5-2 15,-4-4-19-15,4-7-9 16,-11-2-11-16,0-10-5 15,0-6-83 1</inkml:trace>
  <inkml:trace contextRef="#ctx0" brushRef="#br0" timeOffset="21798.76">5712 7580 252 0,'0'-3'96'0,"-3"0"-75"0,3 3 12 0,0 0 0 16,-8-4-7-16,8 1-1 15,-3 0-2-15,3 0-3 16,0-3-10-16,0-1-2 0,0-5-1 16,3-4 1-16,5-3 2 15,-5-6-3-15,8 0 1 16,-1 3-3-16,1 0 0 0,7 3-1 15,-4 3 0-15,4 3 0 16,3 4 2-16,-7-1-1 16,4 4 0-16,-4 3 3 15,-7 3 3 1,0 3 0-16,0 7 3 0,-3 2-5 16,-4 4-3-16,-4 6-3 15,-3 3 0-15,0 0-2 16,0 1 2-16,-4 2-4 15,1-6 0-15,3-3 1 16,0-3 0-16,3-4-5 0,4 1 1 16,4 0-5-1,3-4-1-15,7 0 2 0,0-2 3 16,0-1 0-16,4-3 4 16,3 0 0-16,0-3 3 15,1 0-3-15,-1 0-2 16,-7 0 2-16,0 3 2 15,0 1 0-15,-3-4 2 16,-4 0-2-16,0 0-1 16,0 3 9-16,-3 0 4 15,-8 3-4-15,-6 4-3 16,-8 2-6-16,-3 4 0 16,-4 0-2-16,-7 0 0 15,0 2-7-15,0-2-2 16,7 0-1-16,-3-3 0 15,7-4-9-15,3-3-4 16,4-3-19-16,3-3-8 0,8-3-98 16</inkml:trace>
  <inkml:trace contextRef="#ctx0" brushRef="#br0" timeOffset="22324.91">5730 8056 264 0,'-7'6'101'0,"7"-6"-78"0,-4 3 22 0,4-3 6 16,0 0-20-16,0 0-5 0,0 0-7 15,0 0-3-15,4 3-8 16,3-3 4-16,3-3 3 0,12-6-1 16,3-7 0-16,10-6-2 15,11-10 0-15,-3 1-4 16,3-1-3-16,-4 4 0 16,-10 0-1-16,0 2-2 15,-4 1-2-15,-3 3 1 16,0 3 1-16,-4 7-6 15,1-1-1-15,-12 4-29 16,8 2-13-16,-15 1-6 16,8 3-1-16,-7 3-65 15,3 0-58 1,-7 3 62-16</inkml:trace>
  <inkml:trace contextRef="#ctx0" brushRef="#br0" timeOffset="22866.03">6020 8144 272 0,'8'3'101'0,"-5"-3"-78"0,8 0 13 0,-8-3 0 16,4 0-6-16,4-4 2 15,0-2-9-15,-1-1-2 16,4 1-12-16,-3 0 3 0,-4-1 2 0,0 1 1 16,0-1 4-16,0 4-2 15,1 0-1-15,-1-1-2 16,0 1 1-16,-7 3-4 16,3 0 1-16,1 0 4 15,-1-1 4-15,-3 4-6 16,0 7-3-16,-3 5-6 15,-1 4-2-15,1 3-3 16,-4 3-1-16,0 3 1 16,-1-3 2-16,5 0-1 15,-1 0-1-15,1-3-2 16,3 0 1-16,0-3-1 16,0-3 0-16,0-4 2 15,0-3 2-15,3 1-3 0,1-7 0 16,3-4 1-16,4-2 0 15,-1-3 0-15,4-1 0 16,1 1 0-16,6-1 2 16,-3-2-3-16,-4 5 0 15,0 1-23-15,0 0-10 16,4 0-17-16,-4 2-9 16,4 1-11-16,-4 0-6 15</inkml:trace>
  <inkml:trace contextRef="#ctx0" brushRef="#br0" timeOffset="23450.2">6237 7274 272 0,'0'-6'104'0,"0"6"-81"0,0 0 9 0,0 0 1 15,3 3-8-15,4 0 3 16,4 4 1-16,7 2 5 15,3 10-19-15,7 16 7 0,8 15 5 16,3 10-6-16,3 6 0 0,1 7-3 16,-11 24-2-1,0 10-2-15,0 0 1 16,-11 10-2-16,-3 12 2 16,3-6-6-16,-3-10-3 0,-8 1-3 15,1 9-3-15,-4-13 1 16,0-16 1-16,-4-15-3 15,1-13 0-15,-4-9-12 16,0-13-5-16,0-9-17 16,4-7-7-16,-1-3-22 15,1-6-8-15,3-3-98 16</inkml:trace>
  <inkml:trace contextRef="#ctx0" brushRef="#br0" timeOffset="25042.1">7112 7277 240 0,'0'-3'90'0,"-3"3"-70"0,3 3 4 0,0-3-5 0,-11 7-4 15,7 2 4-15,1 4 2 16,-4 9 2 0,0 13-12-16,-4 12 2 0,4 10 3 0,0 12-2 15,7 16 0-15,3 25-2 16,5 10 0-16,2 15 2 15,1 13 2-15,3-6-3 16,7-13 2-16,4 4-10 16,11-10-6-16,6-20 1 15,4-14 1-15,0-17 0 16,0-9-1-16,-7-16 1 16,-3-9-1-16,-1-9 2 0,-6-7 1 15,-8-7-1 1,0-5-2-16,-3-10-15 15,-8 0-7-15,1-6-36 0,-4-1-14 16,4-9-76 0</inkml:trace>
  <inkml:trace contextRef="#ctx0" brushRef="#br0" timeOffset="25405.92">7421 8538 324 0,'0'3'121'0,"0"-3"-95"15,7 3 7-15,0-3-5 0,3 0-10 16,8 0 2-16,7-3-5 16,-4-4-1-16,0-2-8 15,1-4-2-15,3-2 0 0,-1-4-2 16,1 0-2-16,0 0 1 16,3 0 1-16,-3 0-8 15,0 0-3-15,0 0-24 16,0 0-9-16,-1 1-35 15,1 2-14-15,-4 0-31 16</inkml:trace>
  <inkml:trace contextRef="#ctx0" brushRef="#br0" timeOffset="26589.39">7686 7952 280 0,'-3'-19'104'0,"-1"12"-81"0,4-5 12 0,0 9-2 0,0-4-9 16,0-2-2-16,0 0-4 15,0-1 1-15,4 1-10 16,-1-1-1-16,1 1 2 0,0-1 0 15,3 1 4-15,0 3-3 16,3-4-1-16,-6 4-2 16,3-1 0-16,7 1-2 15,-14 0 1-15,7 3-4 16,4 0 0-16,-1-1-1 16,1 1 1-16,3 0-2 15,-3 0-1-15,3 3-2 16,0-3 1-16,0 3 3 15,1 0 1-15,2 3 3 16,5 0 1-16,-8 3 1 0,4 7 2 16,3 6 1-16,-7 9 1 15,4 7-2-15,-8 6-1 16,1 0-1-16,-4 0 0 16,0-3-2-16,-3-1 1 15,3-2-4-15,-7-3-2 16,0-7 0-16,0-3 1 15,0-3 1-15,0-4 1 16,0 1-5-16,0-3 1 16,0-4 0-16,0 1 2 15,0-1-1-15,0-3-1 16,0 1 1-16,0-1-1 16,0-3 0-16,0-3 0 0,0 0-3 15,0 0 2 1,0 0 1-16,0 0 2 0,0 0-1 15,0 0-1-15,0 0 1 16,0 0 1-16,0 3-1 16,0 4-1-16,0-1 1 15,0 3-1-15,0 4 0 16,0 3 0-16,0 3 0 16,0 0 2-16,0-1-3 15,0-2-2-15,0 0 2 16,0-3 2-16,0-4 0 15,0-3-1-15,0 1 1 16,0-4 1-16,0 0-1 16,0-3-1-16,0 0 1 15,0 3-1-15,0-3 0 0,0 0 0 16,0 0 0-16,0-3 2 16,3 0-1-16,1-4-1 15,-1-5 1-15,1-4-1 16,3 0 0-16,0-3 0 15,4-3 0-15,3 4 0 16,-7-1-3-16,7 3 2 16,4 0 1-16,3 4 0 15,4 2 0-15,3 1 2 16,1 2-3-16,-1 1 0 16,0 3 1-16,1 3 0 15,-1 3 0-15,-3 3 0 0,-4 4 0 16,1 2 0-1,-8 7 0-15,0 0 0 0,-3 3 6 16,-4 3 6-16,-4 1 3 16,-6 2 3-16,-4-3-6 15,-8 0 1-15,-9 1-6 16,-5-4-2-16,-6 0-5 16,-1-3 0-16,1 0 0 15,-1-4 2-15,4 1-3 16,4-3-2-16,0-1-5 15,3-2-2-15,4-1-4 16,3-3 1-16,4 1-20 16,3-4-5-16,1 3-34 15,10-6-12-15,0 0-10 16,3-3-5-16,11-6-42 16</inkml:trace>
  <inkml:trace contextRef="#ctx0" brushRef="#br0" timeOffset="27083.54">8647 7807 292 0,'0'-7'110'0,"0"4"-86"0,0 3 18 15,0 0 1-15,0 0-12 16,0 0-3-16,0 0 1 15,0 3 4-15,0 7-18 16,0 9 5-16,4 12 1 0,-4 10-3 16,0 7 0-16,0-1-6 15,-4 3 0-15,0 1-7 16,-6 5-1-16,3 10-2 0,0 4-2 16,3-7 1-16,-7-10 1 15,8-5-3-15,-1-11 0 16,1-8 1-16,-1-7 0 15,4-3-14-15,0-7-5 16,0-5-10-16,0-11-3 16,0-5-17-16,0-7-9 15,0-6-57-15,0-6-24 16,11 3 18 0</inkml:trace>
  <inkml:trace contextRef="#ctx0" brushRef="#br0" timeOffset="27383.82">8484 7974 340 0,'-7'6'129'0,"3"-6"-100"0,8 3 7 16,-4 3-2-16,7 1-5 15,0 2 3-15,4 4-4 16,-1 3 0-16,4 2-16 15,8 5 2-15,-1 2 2 0,7 0-4 16,8 0-2-16,3 0-5 16,10 1-2-16,-2-1-3 15,-5 3-1-15,-3 0 1 16,-4-2 0-16,-6-4-18 0,-4-3-5 16,-4-4-18-1,-7-5-4-15,0-4-14 0,-3-9-3 16,3-10-94-1</inkml:trace>
  <inkml:trace contextRef="#ctx0" brushRef="#br0" timeOffset="27719.28">8491 7422 344 0,'0'4'129'0,"0"-1"-100"0,7 3 11 16,-3-3 0-16,3 0-13 15,3-3-1-15,1 0-9 16,0-3 0-16,3-3-10 15,0-4 0-15,7 1 0 0,-3-4-3 16,7 4-1-16,0-1-10 16,-1 1-3-16,1 0-30 15,0-1-12-15,3 1-22 0,-6-1-8 16,-1 1-58 0</inkml:trace>
  <inkml:trace contextRef="#ctx0" brushRef="#br0" timeOffset="28108">8775 6824 284 0,'-7'-3'107'0,"7"3"-83"0,0 0 21 0,0 0 5 0,0 6-12 16,0 3-2-16,0 7-9 16,0 3-3-16,0 6-13 15,0 4 0-15,7-1 0 0,-7 0-2 16,3-2 2-16,4-4-4 16,0-4-2-16,4-2-2 15,0 0 0-15,3-3-2 16,4-4-1-16,-1-3 1 15,4-2 1-15,1-4-1 16,-8 0-1-16,4-4 1 16,-4-2-1-16,0 0-20 0,-3-4-9 15,-1 1-14 1,1-4-6-16,-4 1-33 16,4-4-12-16,3 3-39 15</inkml:trace>
  <inkml:trace contextRef="#ctx0" brushRef="#br0" timeOffset="28389.5">9023 6805 348 0,'0'0'129'15,"0"0"-100"-15,0 0 2 0,0 0 8 16,0 16-12-16,0 9-7 16,3 13-4-16,1 9-10 15,3 3-2-15,0 1 2 0,4-1-3 16,-1-3 0-16,4-2-3 16,1-1-1-16,-1 0-19 15,0 0-9-15,4 0-25 16,-4-3-9-16,4-10-89 15</inkml:trace>
  <inkml:trace contextRef="#ctx0" brushRef="#br0" timeOffset="30224.39">9494 7788 236 0,'-7'3'90'0,"0"0"-70"0,3-3 15 16,4 0 2-16,0 0-1 16,0 0 0-16,0 0-4 15,0 0 0-15,0 0-18 16,0 0-4-16,0 0 1 0,0 0-5 16,0 0-1-16,0 3 4 0,4 0 2 15,0 1 0-15,-1 2 1 16,4-3 0-16,4 0 2 15,-1 0-3-15,5-3-1 16,2 0-4-16,5 0 1 16,6 0 0-1,4-3 1-15,3 0-2 0,4-3-1 16,0 3 1-16,-3-1 1 16,-4-2-3-16,-4 3-3 15,-3 0 2-15,-4 0 0 16,-7 0-1-16,0 3 1 15,-3 0-2-15,-4 0 2 16,0 0-2-16,-3-4-1 16,-1 4-2-16,1 0 1 15,-1 0-26-15,1 0-11 16,0 0-23-16,-1-3-7 16,1 3-61-16,3-3-24 0</inkml:trace>
  <inkml:trace contextRef="#ctx0" brushRef="#br0" timeOffset="31152.31">10111 6912 244 0,'-4'-13'93'0,"4"10"-72"0,0 0 16 0,0 3 2 16,0 0-12-16,0 0-3 16,0 0-3-16,0 10 1 0,4 12-12 15,-1 9 3-15,8 10 3 0,0 3 3 16,3 3 1 0,4 4-7-16,3 12 0 0,4 19-2 15,0 0 1-15,-1-4 2 16,1 1 2-16,0-3-3 15,-4-1 2-15,-7-2-4 16,1-10-1-16,-1-10-6 16,0-5-3-16,-3-10 0 15,-4-10 1-15,0-3-1 16,0-6 2-16,-4-6-4 16,1-1-2-16,-1-2-7 15,5-4-4-15,-8 0-23 16,0-3-11-16,0-3-15 15,3-6-6-15,1-7-86 16</inkml:trace>
  <inkml:trace contextRef="#ctx0" brushRef="#br0" timeOffset="31599.84">10947 7221 280 0,'0'-7'107'0,"0"4"-83"0,-3 0 13 0,3 3-1 0,0 0-6 15,-4 0 2-15,1 6-9 16,-4 1-4-16,0 2-11 16,0 4 4-16,-1 3 1 0,1 2 5 15,0 11 1-15,-3 9-8 16,3 9-4-16,-1 3-2 16,1 1 1-16,-7-7-3 15,4-6 0-15,2-4-1 16,1-5-2-16,0-4 1 15,0-3 1-15,0-3-3 16,4-7 0-16,-1 1 1 0,0-4 0 16,1-2-14-16,-1-1-5 15,4 0-21-15,0-6-10 16,-7 3-17-16,7-3-9 16,0-3-62-1</inkml:trace>
  <inkml:trace contextRef="#ctx0" brushRef="#br0" timeOffset="31945.45">10614 7287 264 0,'-3'-3'99'0,"3"3"-77"0,0 0 15 0,0 0 3 0,3 3-5 16,8 3 2-16,-4 1-3 15,7 5 1-15,7 4-19 16,4 6 4-16,0 6 1 0,3 7-5 16,1 3-1-16,-1 3-3 15,0-7 0-15,-3-2-4 16,0-1 0-16,-4-5-5 16,-3-1-2-16,0-3 0 15,0-3 1-15,-4-4-1 16,0-2-1-16,0-3 1 15,-3-1-1-15,3-3-5 16,-11-3 1-16,5 1-29 16,-5-1-11-16,1-3-23 0,3-3-11 15,-4-10-82 1</inkml:trace>
  <inkml:trace contextRef="#ctx0" brushRef="#br0" timeOffset="32382.84">10742 6565 272 0,'-11'0'101'0,"11"4"-78"0,-7-4 17 16,7 0 3-16,0 0-14 15,0 0-2-15,0 0-3 16,0 0 0-16,0 0-13 16,7 3 2-16,-7 3 1 0,7 0 4 15,4-2 1-15,3-1-4 16,7-3 1-16,-6 0-5 15,6-3 1-15,-3-1-3 16,-1-2 0-16,1 0-5 16,0-1-1-16,-4 1-1 0,0-3-2 15,-3 2 1 1,-1 1-1-16,-3 0-16 0,1 3-4 16,-5 0-28-16,1-1-9 15,3 1-21-15,-7 0-6 16,7-3-59-1</inkml:trace>
  <inkml:trace contextRef="#ctx0" brushRef="#br0" timeOffset="32802.75">11001 6184 252 0,'-4'-12'96'0,"1"9"-75"0,3-4 14 15,-4 7 1-15,4-3-6 16,0 0 0-16,0 3-2 16,-4 0 0-16,4 0-15 15,0 0-1-15,0 0 1 0,0 0-3 16,0 6 2-16,4 7-1 15,0 3 3-15,-1 2-3 16,4 5-1-16,0-1-4 0,4 3 1 16,-8 3-6-16,5 1-1 15,6 2 0 1,-11 1 0-16,8-4 0 16,-4-3 0-16,0-3 0 0,0-3 2 15,0-3-3-15,4 0 0 16,-11-4-4-16,3-2 1 15,1-1-20-15,-1-3-9 16,1 1-19-16,-4-7-7 16,0 0-94-1</inkml:trace>
  <inkml:trace contextRef="#ctx0" brushRef="#br0" timeOffset="33179.35">11263 6156 256 0,'3'0'96'0,"-3"0"-75"0,4 3 14 16,-4 0 1-16,0 4-6 15,4 5 2-15,3-2-7 16,-4 2-1-16,1 7-13 16,-1 3 2-16,1 10 3 0,-1 9-2 0,1 9 2 15,-1 10-5 1,5-10 1-16,-8 1-7 0,0-7-3 16,3-6-1-16,1-7 1 15,-1-3-3-15,1-5-2 16,6-5-16-16,-10 1-5 15,4-6-10-15,3-4-4 16,0-5-6-16,4-4-2 16,-11-7-90-1</inkml:trace>
  <inkml:trace contextRef="#ctx0" brushRef="#br0" timeOffset="33627.35">11419 6421 236 0,'0'6'88'0,"-4"-6"-69"0,8 0 13 15,-4 0 2-15,0 0 0 16,3-6 4-16,1-1-6 16,0 1 1-16,-1 0-19 15,1-1 5-15,3 1 2 0,-4 0-5 16,4 3 1-16,0-1-4 15,0 1 2-15,1 3 1 16,-1 0-1-16,0 3-1 16,0 1 1-16,0 5-4 15,-4 4-1-15,1 12-2 0,-4-3 0 16,-4 6-7 0,1 1 0-16,-1-4 1 0,1-3 1 15,3-6-1-15,0-1-2 16,0-2 1-16,0-4-1 15,3 1 0-15,8-4 0 16,0-3 0-16,6-3 2 16,5-6-1-16,-1 0-1 15,4-4 1-15,-4 1 1 16,0-1-25-16,1 1-10 16,-5-1-29-16,5 1-12 15,-12 0-94 1,4 2-53-16,-7 1 105 0</inkml:trace>
  <inkml:trace contextRef="#ctx0" brushRef="#br0" timeOffset="33988.75">11532 5850 316 0,'-7'-3'118'0,"18"3"-92"0,10 13 26 16,-7-4 5-16,11 10-9 15,14 13-1-15,7 12-9 0,0 9-1 16,0 4-21-16,0 6 0 0,4 13 0 16,7 21-4-16,-4-2-2 15,-3-4 3 1,-8 7 2-16,-10 15-4 0,-11 1 1 15,-7-14-5-15,-10-5-2 16,-8 9-2-16,-3 0-3 16,-10-6-4-16,-1-17-2 15,0-5-8-15,4-16-4 16,0-10-15-16,3-9-4 16,4-9-29-16,4-7-12 0,6-9-113 31</inkml:trace>
  <inkml:trace contextRef="#ctx0" brushRef="#br0" timeOffset="39151.78">13021 6777 252 0,'-7'-7'96'0,"7"7"-75"0,0 0 12 0,0 0 0 16,0 0-12-16,0 3-1 15,0 4 5-15,3 2 4 16,5 7-15-16,-1 9 5 0,3 13 4 16,4 12-1-16,4 4-1 15,3 3 2-15,1 2 0 16,-1 11-1-16,4 18 1 0,-11 0-7 15,4-9 1 1,-4-3-4-16,0-13 0 0,-3-10-3 16,-1-6-1-16,-3-9-5 15,1-6-3-15,-1-7 0 0,-4-3 1 16,1-6-1 0,-1-4-1-16,1-2-6 15,-1-1-4-15,-3-2-23 16,4-1-9-16,3-3-38 15,-7 0-14-15,7 3-80 16</inkml:trace>
  <inkml:trace contextRef="#ctx0" brushRef="#br0" timeOffset="40143.65">12645 7353 232 0,'7'-16'88'0,"0"16"-69"0,-3-3 15 16,0 3 1-16,-1 0-5 0,4 3 0 15,4 0-2-15,-1 1 2 16,5-1-16-16,-1 0 5 0,4 0 4 16,3 0 3-16,0-3 4 15,0 0-5-15,4-3-1 16,7-3-4-16,11-4-1 15,17 1-4-15,7-1 1 16,-3-2-7-16,0 2-3 16,-11 1-3-16,-3-1 0 15,-1 1-2-15,1 3 2 16,-8-1-2-16,-3 4-1 16,-3 0-19-16,-4 3-8 15,-7 3-24-15,-1 0-10 16,-2 1-29-16,-8-1-13 15,-4-3-42 1</inkml:trace>
  <inkml:trace contextRef="#ctx0" brushRef="#br0" timeOffset="44633.47">14290 6209 220 0,'0'0'82'0,"0"0"-64"0,0 0 9 0,0 0 0 15,0 0-3-15,0 0 1 16,0 0-3-16,0 0-2 16,0 0-10-16,0 0 2 0,0 0 4 15,0 0 1-15,0 0-1 16,0 0-6-16,0 0-2 16,-4 4 2-16,4-4 1 15,-3 0-1-15,-1 3-1 0,1 3-5 16,-1 7-3-16,4 2 2 15,-7 11 0-15,4 15 3 16,-1 18 1 0,1 11 1-16,3-1 2 0,0 7 1 15,0 15 1-15,3 13-2 16,4-9 1-16,0-7-2 16,0-6 0-16,4-10-5 15,0-6-3-15,-1-6 0 16,4-9-1-16,1-11 2 15,2-5 1-15,5-10 1 16,2-3 2-16,-6-6-3 16,3-6 0-16,1-4 1 15,-1-3 2-15,-3-3-3 0,-4 0-2 16,0 0-5-16,-3 0-2 16,-4 0-24-16,0-3-8 15,0-3-20-15,-7-4-8 16,0-2-100-1</inkml:trace>
  <inkml:trace contextRef="#ctx0" brushRef="#br0" timeOffset="45054.6">14871 6411 248 0,'0'-3'93'0,"-3"3"-72"0,-1 0 16 15,4 0 4-15,0 0-7 16,0 0 3-16,0 0-8 15,-3 9-3-15,-1 7-14 16,1 13 6-16,3 5 4 0,-8 7-2 16,5 3-2-16,-4 7-4 0,0 2-1 15,0 10-5-15,0 3-3 16,-1 1-2-16,1-8-3 16,0-8 1-16,4-7-1 15,-1-9-3-15,1-4 2 16,3-6-19-16,0-3-9 15,0-6-16-15,0 0-7 16,0-4-30-16,0-2-10 16,3-4-35-1</inkml:trace>
  <inkml:trace contextRef="#ctx0" brushRef="#br0" timeOffset="45396.09">14627 6619 304 0,'7'0'115'16,"0"3"-89"-16,7 7 12 0,-7-4 1 0,4 0-3 16,-1 4 0-16,5 2-4 15,2 1-2-15,1 3-17 16,0 6 3-16,-1 6 2 0,1-3-6 15,0 10-2-15,0-4-1 16,3 4-1-16,0 3-7 16,0-3-2-16,1-4 2 15,-1-3 1-15,0-6-3 0,-3-3-1 16,0-3-6-16,-8-3-2 16,1-4-22-16,0 1-9 15,-4-4-7-15,-4-6-1 16,1-10-28-16,3-8-11 15,-7-8-41 1</inkml:trace>
  <inkml:trace contextRef="#ctx0" brushRef="#br0" timeOffset="45758.9">14907 6181 280 0,'0'0'107'0,"-7"0"-83"0,7 0 15 16,0 0 3-16,0 0-12 15,0 0 0-15,0 0-11 16,0 0-4-16,0 0-8 15,7 3 4-15,-4 0 2 0,8-3 0 16,3 0 2-16,4 0-6 16,7 0-1-16,3-3-4 0,4 0-3 15,-7-3 0 1,7 0 1-16,-8-1-3 16,1 1 0-16,-7 0-28 0,0-1-10 15,-1 1-23-15,-6 0-6 16,7-7-79-1</inkml:trace>
  <inkml:trace contextRef="#ctx0" brushRef="#br0" timeOffset="46421.3">15222 5803 280 0,'-7'0'104'0,"4"0"-81"0,3-9 12 15,0 9-2-15,0-4-7 16,3-5-1-16,1 0-2 16,3-4-3-16,0 0-10 15,3-2 0-15,1-1 3 0,0 3-5 16,-1 4 0-16,5-1 2 15,-1 7 1-15,0 3 3 16,0 3 2-16,0 4-1 16,0 2 1-16,-3 1 0 15,0 2 3-15,-4 1-7 16,-4-1-2-16,1 1-3 0,-4 0-2 16,0-1-1-16,0 1 2 15,0-4-5 1,0 1-1-16,0-4-2 0,0 0 0 15,0 1 2-15,0-1 2 16,3 0-3-16,5-3-2 16,2 4-3-16,8 2-1 15,-7 1 1-15,6 2 2 16,8 1 2-16,-7-1 1 16,7 1-2-16,-4 0 2 15,-3-1 1-15,-1 1 0 16,-3 3 0-16,4-1 0 0,-11 4 2 15,0-3 3-15,-3 3 0 16,-8 3 2-16,-3 0-4 16,-7 0 0-16,-4 0-1 15,-6-6 1-15,-1 0-2 16,-4-1-1-16,1-2 1 16,0-1-1-16,3-2-9 15,4-1-4-15,6 1-15 16,1-4-8-16,4 0-16 15,3 4-5-15,7-10-7 16,3 0-2-16,8-6-74 16</inkml:trace>
  <inkml:trace contextRef="#ctx0" brushRef="#br0" timeOffset="46783.1">15488 6669 356 0,'-11'0'132'0,"11"0"-103"0,0 0 3 0,0 0-6 0,0 0-5 16,11 0 2-16,-4-3-4 15,11 0 1-15,10 0-11 16,-3-3-1-16,7-1-1 0,0 1-3 16,0 3-1-16,0-3-1 15,3 6-2-15,4 0-21 16,4 6-9-16,-1-6-25 15,1 0-8-15,-1 0-96 16</inkml:trace>
  <inkml:trace contextRef="#ctx0" brushRef="#br0" timeOffset="47396.33">16084 5986 288 0,'3'-25'110'0,"1"15"-86"0,3 1 11 0,-4 6-1 0,4-4-8 16,8 1 2-16,-1 0-5 16,3 2 0-16,5 1-12 15,-5 0 7-15,5 3 2 0,2 3 1 16,1 10 2-16,0 3 2 15,3 15 4-15,-3 10-6 16,0-3-2-16,-7 3-8 16,-8 3 0-16,-6 3-8 15,-8 10-1-15,-3 9-2 16,-3 7-2-16,-4-7 1 16,-4-6-1-16,7-10 0 0,1-6 2 15,2-3-3-15,5-6-2 16,3-7-1-16,3 0 3 15,1-5 0-15,7-8 1 16,3-2 0-16,11-4 0 16,3-2 0-16,7-1 2 15,8-6-1-15,0 0-1 16,-4-6-6-16,-1 2-1 16,-6 1-19-16,0 0-6 15,-3 0-16-15,-1 0-8 16,0 0-18-16,-3 0-8 15,4-4-73 1</inkml:trace>
  <inkml:trace contextRef="#ctx0" brushRef="#br0" timeOffset="48188.8">17104 6162 264 0,'0'-16'101'0,"0"13"-78"0,0-3 17 0,0 6 3 15,0-6-12-15,0 3-1 16,0-1-6-16,0 1-1 15,0 3-12-15,0 0 4 16,0 0 5-16,0 16-2 16,-3 3-8-16,-4 6-1 15,0 3-5-15,-4 4-3 16,0 6 0-16,-3 9-1 16,0 7 0-16,0-1 0 15,0-6 0-15,3-9 0 16,0-6-5-16,4-4 1 15,0-9-22-15,4-3-8 16,-1-4-18-16,4 1-8 16,0-13-69-1,4-6-50-15,-4-4 73 0</inkml:trace>
  <inkml:trace contextRef="#ctx0" brushRef="#br0" timeOffset="48467.36">16803 6172 276 0,'0'9'104'0,"7"-6"-81"0,0 7 18 15,-3-4 4-15,3 3-6 16,7 4-1-16,4 0-6 16,3 2 0-16,0 7-18 15,4 4-1-15,3 5 0 0,1 7-5 16,-1 0-2-16,1 0-3 15,-5-1-3-15,-2-2 1 0,-1-3 1 16,-3-4-19-16,-4-6-6 16,0-3-21-16,-3-7-8 15,3-2-16-15,-11-7-5 16,4-6-60 0</inkml:trace>
  <inkml:trace contextRef="#ctx0" brushRef="#br0" timeOffset="48822.38">17101 4971 308 0,'3'-3'115'0,"-3"3"-89"0,0 0-8 16,4 16 35-1,-1 12-20-15,1 10-2 16,7 3-4-16,-8-3-16 16,4 3 0-16,0-3 2 0,-3 3-5 15,3 3-2-15,0-6-3 16,0 2-3-16,-3-2 1 0,3-3 1 15,-4-4-10-15,1-2-4 16,-1-7-16-16,1 0-8 16,0-10-11-16,-1 1-6 15,1-7-92 1</inkml:trace>
  <inkml:trace contextRef="#ctx0" brushRef="#br0" timeOffset="49141.6">16955 5750 312 0,'18'3'118'0,"-7"3"-92"0,10-12 17 16,-10 6 3-16,3-3-12 15,7-1-2-15,0-2-7 16,8 0-4-16,-4-4-11 16,-4 1-4-16,4-1-2 0,3 1 0 15,4 0 0-15,3 2-2 16,1-2-2-16,-1-1-15 16,-10 4-5-16,3 0-23 15,-10 3-8-15,0 3-19 16,-7 0-7-16,-1 3-55 15</inkml:trace>
  <inkml:trace contextRef="#ctx0" brushRef="#br0" timeOffset="49689.46">17197 5816 280 0,'0'0'104'16,"0"3"-81"-16,0 0 3 0,0-3-4 0,0 3-1 15,3-3 2-15,1 0-1 16,3-3-2-16,3 0-10 16,5 0 2-16,2 0 2 0,1-1 4 15,3 1 3-15,4 0-2 16,-4 3 0-16,1 0-4 16,-5 0 1-16,1 0 0 15,-4 3 2-15,-7 4-6 16,-3 2 1-16,-8 4-6 15,-3 2 1-15,-3 4-5 0,-5 6 0 16,1 1-1 0,0 2 1-16,0 0-2 0,3-2-1 15,1-8 1-15,3 1-1 16,3-3-3-16,4-3 2 16,7-4-4-16,4-3 1 15,6-6 2-15,8-3 3 16,4-3 0-16,-1-3 2 15,0-1-11-15,1 4-4 16,-1-7-30-16,-3 4-10 16,-4-4-26-16,0 1-11 15,4 2-67 1</inkml:trace>
  <inkml:trace contextRef="#ctx0" brushRef="#br0" timeOffset="50158.21">17544 4905 308 0,'18'0'115'0,"-4"13"-89"0,11 12 16 0,-15-6 2 16,8 9-4-16,0 10 0 15,7 3-4-15,10 6-2 16,0 7-19-16,11 9 4 0,4 25 2 15,0 7-5-15,-8-4-1 16,1 7-7-16,-18 15-3 16,-4 0 2-16,-7-9 2 15,-7-3-2-15,-3 0 1 16,-8 0-5-16,1-7-2 16,-4-15-3-16,3-13 1 15,-7-12-21-15,4-10-10 16,4-6-20-16,3-10-5 0,3-6-24 15,1-6-9 1,10-10-67-16</inkml:trace>
  <inkml:trace contextRef="#ctx0" brushRef="#br0" timeOffset="52417.35">18543 4934 228 0,'4'-7'85'0,"-4"7"-66"0,0-3 8 16,0 3-2-16,0 0-4 15,0 0-1-15,-4 0-2 16,1 0-1-16,3 0-9 15,0 0 1-15,0 0 2 0,0 0 0 16,-4 3 3-16,-3 10-3 16,0 6-1-16,0-3-2 0,-4 24 2 15,8-5 4-15,-11 19 1 16,7-13-2 0,0 50 0-16,-1-22 1 15,12 23 4-15,0-17-4 0,10 26 0 16,0-22-8-16,4 19-4 15,10 9-1-15,0-19 1 16,-3-13-1-16,0-15-1 16,3-9 3-16,4-10 0 15,-7-10 1-15,3-6 0 16,-6-3-2-16,3-6-2 16,-1-3 1-16,-10-4 1 15,1 1-8-15,-5-4-1 16,1 0-27-16,-4-3-10 15,0 1-13-15,-3-4-3 0,-1 0-90 16</inkml:trace>
  <inkml:trace contextRef="#ctx0" brushRef="#br0" timeOffset="53352.71">19050 5293 236 0,'-10'-16'90'0,"10"16"-70"0,-7-3 15 16,7 3 0-16,-4 0-14 15,4 0-2-15,0-6-2 16,0 2 1-16,0-2-10 16,0-3 7-16,0-1 4 0,4 1-4 15,-1 2 2-15,1-8-8 16,3 2-1-16,0 0 0 16,7 1 2-16,0-4 1 0,4 0 1 15,0 4-4-15,10-4 0 16,7 3-3-1,-10 10 2-15,-3 0 5 0,-1 9 4 16,-3 1 1-16,-8 15-1 16,1 0-6-16,-8 3-2 15,-3-3-4-15,-3 6-3 16,-4-12 0-16,0 3 1 16,0-9-1-16,-1 2-1 15,5 1 1-15,-1-10-1 16,4 3-3-16,0 0 2 15,0-2 1-15,7 2 0 16,1-3-3-16,9 3 2 0,-3-2-1 16,11 2-2-16,-3 3 0 15,6-6 3-15,-10 4 0 16,3 2 3-16,-3-3-1 16,-1 4-1-16,-2-1 7 15,-5 7 3-15,-3 9-3 16,-7-3 1-16,0-3-5 15,-17 13 0-15,-15 12-3 16,-4-9-1-16,1-4 1 16,-1-3 0-16,4-6-9 15,8-3-2-15,-1-3-12 16,3-6-5-16,8-4-27 16,4-3-12-16,3 0-106 15</inkml:trace>
  <inkml:trace contextRef="#ctx0" brushRef="#br0" timeOffset="53776.75">18987 5920 328 0,'17'-13'123'0,"-17"13"-95"0,25-13 14 16,-14 10-1-16,-1 0-6 15,-3 0 2-15,11 0-9 16,11-10-3-16,10 1-14 16,14 2 0-16,10-9 0 0,1 4-4 0,-14-1-2 15,-15 3-2 1,15-6-3-16,-4 4 1 16,7-8 1-16,-14 5-17 0,4-1-6 15,-8 3-23 1,-6 13-10-16,-8-7-7 0,-11 13-2 15,1 4-84 1</inkml:trace>
  <inkml:trace contextRef="#ctx0" brushRef="#br0" timeOffset="54241.61">19256 6058 284 0,'3'-3'107'0,"-3"3"-83"16,25-12 13-16,-21 12-1 0,14-7-4 15,-4 1 3-15,14-4-4 16,-3 4-1-16,3 0-17 15,-3 0 5-15,0 6 5 0,3 0-1 16,-10 3-1-16,-4 0-3 16,-3 6 1-16,-1 1-1 15,-3 12-2-15,1-10-6 16,-8 10-4-16,0-6-3 16,-4 3-3-16,0 0 1 15,1-6-1-15,-1 2 0 16,4 1 2-16,0-3-6 15,0-4-1-15,0-3 2 0,7 1 1 16,-3-4 2-16,10-3 0 16,-10 0-5-16,10-6 1 15,0-1-18-15,7-2-6 16,-3-1-20-16,7-2-8 16,-4 2-23-16,4-5-8 15,-7 2-63 1</inkml:trace>
  <inkml:trace contextRef="#ctx0" brushRef="#br0" timeOffset="54663.31">20209 5236 328 0,'0'-3'123'0,"0"3"-95"0,0 3 14 0,0-3-1 15,0 0-12-15,0 0-2 16,0 6-2-16,0 1 1 15,-3 8-14-15,-1 1 2 16,-6 16 0-16,3-4-5 0,-8 26-3 16,1-10-6-16,0 9 0 15,3-9 0-15,1 4 2 16,3-7-1-16,-4-4-1 16,4-5-13-16,0-4-4 15,3-6-15-15,1-3-6 16,-1-3-10-16,4-4-3 15,0 1-32-15,4-13-14 16,-4 3-23 0</inkml:trace>
  <inkml:trace contextRef="#ctx0" brushRef="#br0" timeOffset="54949.46">20032 5302 356 0,'4'3'134'0,"-4"-3"-104"0,7 16 14 16,-7-13-2-16,3 10-9 15,1-10 1-15,7 13-8 16,-8-4-2-16,11 14-13 16,-3-4-4-16,14 15-1 0,-11-8-3 15,14 9 0-15,1-7-3 0,3 4-1 16,-4-7-12-1,4 0-5-15,-7-6-14 0,-1-3-8 16,1-3-18-16,-7 0-8 16,0-10-78-1,-1-6-51-15,-2 0 84 16</inkml:trace>
  <inkml:trace contextRef="#ctx0" brushRef="#br0" timeOffset="55580.21">20199 4294 272 0,'0'-3'101'0,"0"3"-78"0,0 0 2 0,0 0-3 15,0 0 1-15,0 0 3 16,3 9-2-16,1-9-1 16,3 10-12-16,-3-1 4 0,6 7 5 15,-3-3-7-15,4 18 0 0,3 13-5 16,-3-9 0-16,-4-4-3 16,3 7 0-16,1-9-3 15,-4 5-2 1,0-12 1-16,4 0-1 0,-4-3 0 15,4-3 2-15,-1-3-17 16,-6-1-6-16,3-2-21 16,-4-1-9-16,1-6-78 15,-1 3-60 1,1-6 74-16</inkml:trace>
  <inkml:trace contextRef="#ctx0" brushRef="#br0" timeOffset="55922.78">20493 4389 332 0,'4'0'126'0,"-4"0"-98"0,3 3 10 0,-3-3-1 15,0 9-12-15,0-3 0 16,0 20-8-16,0 21 0 16,0-6-10-16,0-6 0 0,-3 9 0 15,-1-10-6-15,0 10 0 16,1-9-1-16,-1 0 2 16,4-4-3-16,0 7 0 15,0-6-6-15,0-1-3 0,0-6-19 16,0-3-6-1,0-3-15-15,7-6-6 0,-3-4-72 16,3-6-48 0,0-3 71-16</inkml:trace>
  <inkml:trace contextRef="#ctx0" brushRef="#br0" timeOffset="56370.71">20571 4820 256 0,'0'0'96'0,"0"0"-75"0,0 3 17 0,0-3 1 16,0 0-8-16,0 0 2 16,4-3-6-16,-1 0-2 15,8-3-13-15,-4 3 3 0,7-1 3 16,-3 1-2-16,3 3 3 15,-4 0-4-15,5 0 1 16,-5 0-3-16,1 0 2 16,3 0-4-16,-10 0-1 15,3 3-4-15,-7 4 1 16,0-1-4-16,-11 7-2 16,4-4 0-16,-4 7-1 15,1 0 0-15,-1 2 2 0,4-2-3 16,0 6-2-1,7-6-1-15,0 3 3 16,0-3 0-16,7-7 3 0,0-3 1 16,14-9 1-16,-3 0-2 15,14-6-2-15,7-7-6 16,-11 3-4-16,-6 4-30 16,2-1-11-16,-2 4-23 15,-5-3-8-15,-2-4-73 16</inkml:trace>
  <inkml:trace contextRef="#ctx0" brushRef="#br0" timeOffset="56764.83">20801 4196 364 0,'29'16'134'0,"-29"-16"-104"0,49 35 16 0,-34-23-1 16,9 14-3-16,1 5 4 16,4 23-12-16,2 12-3 15,5 13-18-15,3-4-1 0,3 4 1 0,1 3-5 16,-4 12 0-1,-4-2-4-15,-6-10-1 0,-12-7-1 16,-6 1 1-16,-7-1-2 16,-8-12-1-16,1-12-8 15,-8 9-3-15,0-10-7 16,-3-6-2-16,3-3-11 16,1-3-3-16,-1-6-11 15,4-4-4-15,0 0-17 16,3-12-9-16,4 3-76 15</inkml:trace>
  <inkml:trace contextRef="#ctx0" brushRef="#br1" timeOffset="104008.87">4241 12498 264 0,'0'0'99'0,"-3"3"-77"0,3-3 0 0,0 0-3 16,0 0-2-16,0 0 2 15,0 0-4-15,0 0-1 16,0 0-8-16,0 3 3 0,0 0 1 16,0 0 1-16,0 0 1 15,0 1-2-15,0-4 1 16,0 3 0-16,3 0 1 16,1 0-2-16,-1 0-1 0,4 4 1 15,0-4 1-15,4 3-1 16,0 0 1-16,6 1-2 15,5-4 0-15,6 0-3 16,-3 0 1-16,14-3 2 16,-7 0 5-16,7 0-6 15,-4 0-2-15,1 0-1 16,-1-3 1-16,-10 3-1 16,0-3 0-16,-4 3-1 15,0 0 2-15,0 0-3 16,-6 0-2-16,-1 0 2 15,-7 0 2-15,4 0 0 16,-4 0 2-16,0 0-4 0,-4 0 0 16,1 0-3-16,-1 0-1 15,4 0 3-15,-7 0 1 16,0 0-15-16,0 0-4 16,0 0-36-16,0 0-14 15,0 3-43-15,4 0-16 16,3 6-18-1</inkml:trace>
  <inkml:trace contextRef="#ctx0" brushRef="#br1" timeOffset="104667.08">4337 13112 268 0,'-4'-3'101'0,"4"3"-78"0,0 0 6 0,0 0 0 15,0 0-5-15,0 0 3 16,0 0-4-16,0 0-2 16,4 0-11-16,-1 0 5 0,1 0 4 15,3 3-1-15,4-3 1 16,-8 0-1-16,11 3-2 16,4 0-2-16,7-3 1 15,3 0-2-15,8 0 0 0,-4 0-1 16,3-3 0-1,4 0-2-15,-11 0 1 0,4-3-4 16,-7 2 1-16,3 1-3 16,-3 0 0-16,-7 0 1 15,3 0 1-15,-3 0-3 16,-4 3-3-16,0-3 2 16,-3 3 0-16,3 0-4 15,-7 0 1-15,0 0 0 16,0 0 2-16,-7 0-23 15,4 0-8-15,-1 3-37 16,5 3-13-16,6 0-110 16</inkml:trace>
  <inkml:trace contextRef="#ctx0" brushRef="#br1" timeOffset="106500.18">5694 12170 252 0,'-3'6'93'0,"-1"-2"-72"0,1-1 9 0,3-3-1 16,0 0 0-16,-4 3 5 15,1 0-6-15,3-3-2 16,0 0-14-16,0 0-1 0,0 0 2 15,0 0-3-15,0 0 0 16,0 3-9-16,0 3 0 16,3-2 3-16,4 2 2 15,4-3 2-15,3 0 0 16,7 0-2-16,-3-3 1 16,7 0 2-16,3 0 2 15,4 0-3-15,0 0-3 16,0 0 0-16,0 3-1 15,-4 1-2-15,1-1 1 16,-5 0-2-16,-2 0 2 0,-5 0-2 16,-2 0-1-16,-1 1 1 15,-4-1-1-15,5 3 0 16,-8-3 0-16,-4 3-18 16,1 1-5-16,-1 2-31 15,1 1-10-15,3-4-99 16</inkml:trace>
  <inkml:trace contextRef="#ctx0" brushRef="#br1" timeOffset="107534.57">5974 11653 248 0,'-10'-9'93'0,"6"9"-72"0,1-3 9 16,3 3-1-16,-4 0-4 16,1 0 0-16,-1 0-6 15,4 0-1-15,0 0-10 16,-7 0-1-16,3-3 0 0,1 0 1 16,3-4 2-16,0-2 1 15,3-1 1-15,8 1-2 0,-4-1 1 16,11 1-4-16,0-4-2 15,3 1 0-15,4 2 1 16,-4 1 1-16,0 3 1 16,8-1 2-16,-15 4 4 15,3 3 1-15,5 3 0 16,-8 4 4-16,4-1 2 16,3 6 0-16,-7 1-1 15,-3 3-6-15,-4 3-1 16,0 3-4-16,-4 3 0 15,1 0-5-15,-4 0-1 0,0-3 1 16,0-3 0-16,0 0-5 16,-4-3-1-16,4-3 1 15,0-4 2-15,0 0-2 16,4 1 0-16,3-1-1 16,-3 1-2-16,6-4 3 15,4 0 0-15,8-2-2 16,6-1 0-16,4 0 2 15,3 0 0-15,4 3 1 16,-3 1 0-16,-8 2 0 16,1 4 0-16,-5 2-3 15,-2 4 2-15,2 3 5 16,-9 0 5-16,-1 1 1 16,-4 5 4-16,1-3-3 15,-4 7 1-15,-7 5-3 0,0 7 0 16,-3 4-3-16,-4-1-1 15,-1-3-1-15,-2-3 0 16,-8-3-5-16,0-3 1 16,-14-4-2-16,-3-3-2 15,0-2-4-15,6-8 0 16,-3 1-3-16,7-6 0 16,4 0-10-16,7-4-1 15,3-3-27-15,4-3-8 16,7-3-1-16,7-3 0 15,4-3-16-15,7-3-5 0,3-10-62 32</inkml:trace>
  <inkml:trace contextRef="#ctx0" brushRef="#br1" timeOffset="107985.04">7063 11801 296 0,'-4'-15'110'0,"-3"8"-86"0,0-2 16 0,3 6 2 15,1 0-5-15,3 0 0 16,0-1-5-16,0 4 0 16,0 0-18-16,0 0 3 0,0 13 3 15,0 12-5-15,3 10 0 16,1 6-1-16,-1 6 4 16,-3 3-6-16,4 10 1 15,-4 10-8-15,0 2-3 16,0-3-1-16,0-9 1 15,0-9-1-15,3-7-1 16,-3-10-2-16,0-5 1 16,0-7-1-16,0-3 0 15,0-7-9-15,0 1-5 16,-3-4-21-16,3-9-6 0,0 0-22 16,-7-6-7-16,0-3-98 15</inkml:trace>
  <inkml:trace contextRef="#ctx0" brushRef="#br1" timeOffset="108344.42">6669 11953 332 0,'-3'6'126'0,"3"-6"-98"0,0 0 8 0,0 0-5 16,0 0-2-16,3 3 2 16,4 3-3-16,7 1-3 15,11 2-13-15,11 7 1 0,6 0 3 16,11 6-4-16,-3 3-2 16,-4 6-5-16,0 1-2 15,-10 3-3-15,3-1-1 16,-4 1 1-16,4 0 2 15,-11-4-1-15,4-3-1 16,-7-5-2-16,-4-5 1 16,-3-2-17-16,-4-3-5 15,-3-4-22-15,-4-6-9 16,-3-9-15-16,-8-10-7 0,0-12-67 31</inkml:trace>
  <inkml:trace contextRef="#ctx0" brushRef="#br1" timeOffset="108742.83">6832 11417 304 0,'-7'10'115'0,"7"-7"-89"0,0 0 5 0,0-3-1 16,4 6-6-16,3-3 3 16,3 0-2-16,8 1 0 15,-7-1-14-15,6-3 4 0,1 0 3 16,3 0-4-16,1-3 0 15,3-1-6-15,-8 1-3 16,1-3-2-16,0 0 0 16,-4-1-2-16,0 1 2 15,-3 0-2-15,3 0-1 16,-11-1-30-16,4 1-15 0,8 0-19 16,-15-1-6-16,3-2-83 15</inkml:trace>
  <inkml:trace contextRef="#ctx0" brushRef="#br1" timeOffset="109140.68">7109 10986 296 0,'-11'3'110'0,"11"0"-86"0,0 0 13 0,0-3 0 16,0 6-11-16,0 1-1 15,0 2-5-15,0 0-3 16,11 4-9-16,-11 0 1 0,3 2 2 16,-3 1-2-16,0 0 0 15,4-3-3-15,-1 2 1 16,1-2-2-16,-1 0 0 15,1-4-3-15,3 0-2 16,-3-2 1-16,3-1-1 16,0-3-3-16,0-3 2 15,3-3 3-15,1 0 1 16,0 0-1-16,3 0-2 0,0-1-6 16,0 1-4-16,-7-3-25 15,4 3-10 1,3 0-48-16,-3 0-97 15</inkml:trace>
  <inkml:trace contextRef="#ctx0" brushRef="#br1" timeOffset="109471.95">7236 10935 348 0,'0'0'129'0,"0"0"-100"0,0 0 11 0,0 0 5 16,0 13-19 0,0 6-4-16,7 3-5 15,8 3-9-15,2 3-1 0,1 4 0 16,3 2-6-16,4 7 0 15,0 3-1-15,-4 1 2 16,-3 2-1-16,0-6-1 16,-1-7-13-16,1-5-4 15,0-4-18-15,-4-3-7 16,-7-6-22-16,4-4-8 16</inkml:trace>
  <inkml:trace contextRef="#ctx0" brushRef="#br1" timeOffset="110866.51">7839 11622 272 0,'-7'6'101'0,"3"1"-78"0,1-4 11 0,3 0 1 0,0-3-12 16,0 0-1-16,0 0-4 15,0 3 0-15,3 0-9 16,4 0 6-16,7-3 4 0,1 0-1 15,2 0-1-15,5 0-3 16,2 0 1-16,5 0-6 16,-8-3-3-16,4 0-1 15,0 0 1-15,0-3 1 16,-1-1 3-16,1 4-3 16,-4 0 1-16,1 0-3 15,-5 0 2-15,1-1-4 16,0 1-2-16,-4 0 2 15,-3 0 0-15,-1 3-1 16,-3 0-2-16,0 0 1 16,1 0-1-16,-5 0-3 0,1 0 2 15,-1 0-21-15,-3 0-8 16,0-3-27-16,4 0-11 16,-4 0-41-16,7-13-80 31</inkml:trace>
  <inkml:trace contextRef="#ctx0" brushRef="#br1" timeOffset="111465.74">8147 10768 220 0,'-3'-9'85'0,"-1"6"-66"0,4-1 16 0,0 4 4 16,-7 0-6-16,4 0 1 15,3 0-8-15,0 0-2 16,0 0-4-1,10 16-12-15,-3 13 5 0,11 11 2 16,3 5-3-16,8 2-2 16,6 3 3-16,0 7 2 15,4 12-4-15,0 7 1 16,-3 3-3-16,-4-10 2 16,-7-9-4-16,-4-4 1 15,-3-5-3-15,-1-7 0 16,-3-6-3-16,-3-10-2 15,0-3 1-15,-4-6-1 16,0-3 0-16,-4-3 0 0,1-4-7 16,0-3 0-16,-1 1-21 15,-3-1-9-15,4-3-28 16,-1-3-11-16,4-3-74 16</inkml:trace>
  <inkml:trace contextRef="#ctx0" brushRef="#br1" timeOffset="111838.39">8842 11067 252 0,'4'-9'93'0,"-4"3"-72"0,3 3 11 0,-3 3 1 15,0-4-7-15,0 4-1 16,0 0 2-16,0 0 0 16,4 7-14-16,3 2 3 0,0 7 4 15,0 3 0-15,0 6 0 16,0 10-2-16,0 6-1 16,-3 9-5-16,3 0 0 15,-7-2-7-15,3-4-1 16,-3-6-2-16,0-4 1 15,0-2-2-15,0-4 2 16,-3-3-7-16,3-6-1 0,0-3-14 16,-7-7-3-1,3 1-15-15,1-7-4 0,-5-3-22 16,-2-6-10-16,3-7-67 16</inkml:trace>
  <inkml:trace contextRef="#ctx0" brushRef="#br1" timeOffset="112175.3">8661 11143 316 0,'0'-3'118'0,"-3"6"-92"0,3-3 8 0,0 0-3 15,0 0-6-15,3 3 2 16,4 4-2-16,7 2 0 15,4 7-14-15,7 6 2 0,10 6 3 16,1 13-2-16,-1-3 0 16,1-3-8-16,-4-4-2 15,-4-3-2-15,-3-2 1 16,-4-4-4-16,0-3 0 16,1-1 1-16,-5-2 2 15,-2-3-8-15,2-4-1 16,-10 1-20-16,4-4-8 15,-4 0-17-15,-3-12-65 16,-4-7 8-16,3-12-19 16</inkml:trace>
  <inkml:trace contextRef="#ctx0" brushRef="#br1" timeOffset="112548.62">8629 10469 288 0,'-10'16'107'0,"6"-7"-83"0,4-3 8 0,0-6-2 16,0 4-7-16,0-1-2 15,0 0-3-15,0 3-1 16,0-3-9-16,4 4 6 0,3-4 3 16,3 0-1-16,1 0 1 15,3-3-3-15,4 0-1 16,3 0-5-16,4-3-3 16,3 0-2-16,-3-4-3 15,0 1 1-15,0 0-1 16,-7-4 0-16,-1 1 0 15,1-4-25-15,-4 7-10 16,-3 0-24-16,-1-1-11 16</inkml:trace>
  <inkml:trace contextRef="#ctx0" brushRef="#br1" timeOffset="112927.09">8906 10122 288 0,'0'0'107'0,"0"0"-83"0,0 0 13 0,0 0-1 15,0 0-13-15,0 0 0 16,0 3-5-16,0 4 0 15,3 2-9-15,4 4 1 0,0 6 3 16,4 6-3-16,0 6 0 16,3 4-4-16,-7 6-1 15,4 0-6-15,-1-3 1 16,1-4 0-16,3-2 2 16,-7-4-3-16,0 1 0 15,0-7-10-15,0-7-3 16,1 1-13-16,-5-3-3 15,1-4-11-15,-1-2-1 16,4-4-35-16,-7-6-13 16,7-4-17-16</inkml:trace>
  <inkml:trace contextRef="#ctx0" brushRef="#br1" timeOffset="113464.02">9079 10078 248 0,'-3'-3'93'0,"3"3"-72"0,0 0 11 0,0 0 1 16,0 0-9-16,0 0-2 15,0 0 1-15,0 0 0 16,0 0-12-16,0 0 0 0,0 6 0 16,0 1 0-16,3 2 3 15,1 4-1-15,0 2 2 16,3 4-4-16,0 7-1 16,3 2-2-16,1 3 0 15,0 4-4-15,-1-3-1 16,1-1-3-16,7-3-3 15,-8 1-1-15,4-4 3 16,1 0 2-16,-1 0 2 16,0-3-4-16,0 1 1 0,0-5 0 15,-3-2 2-15,0 0-1 16,-4-3 2-16,0-4-2 16,-4-3-1-16,1-3 1 15,-1 4 1-15,1-4-3 16,-4 0 0-16,3 0-1 15,-3-3 0-15,0 0-18 16,0 0-7-16,-3-3-10 16,-1 3-3-16,1-3-2 15,-1 0-2-15,1 0-39 16,-8-4-19-16,8-2 5 16</inkml:trace>
  <inkml:trace contextRef="#ctx0" brushRef="#br1" timeOffset="113958.49">9320 10261 252 0,'4'-3'93'0,"-8"3"-72"0,4 0 11 0,0 0 3 0,0 0-12 16,0 0-4-16,0-3-2 15,0-4 2-15,4-2-11 16,3-1 2-16,0 1 3 0,4 0-1 16,-1-1 3-16,1 4 3 15,0-1 1-15,-1 1-2 16,1 3 2-16,0 3 3 15,-1 6 1-15,1 4-4 16,-4 2-1-16,0 7-8 16,-3 3-2-16,-1 4 2 15,4-1 1-15,-7-3-1 16,4-3-1-16,-1 0-5 16,1-4-1-16,-1-2-1 15,5 0 1-15,-1-4 2 16,0-6 2-16,3-3-1 0,1-3 1 15,0-3-6-15,3-4-1 16,0 1-2-16,4-1-2 16,-1 4-39-16,1 6-17 15,0 0-53-15,3 0-21 16,-7 0-28 0</inkml:trace>
  <inkml:trace contextRef="#ctx0" brushRef="#br1" timeOffset="115613.26">9824 10831 264 0,'-4'3'99'0,"4"0"-77"0,-3 1 9 15,3-4-2-15,0 0-4 16,0 0 0-16,0 0-6 16,0 0-1-16,0 0-10 15,0 0-1-15,0 0 3 0,3 3 0 16,1 0 4-16,3 0-3 16,4 0 1-16,6-3-3 15,-3 3 0-15,4-3-1 16,0 0 2-16,0 0-1 15,-1 0 2-15,1 0-4 16,0-3 1-16,3 0-3 16,4 0 2-16,-4 0 0 0,4 0 3 15,0-1-1-15,-8-2 0 16,1 3-5-16,0 0-1 16,0 0 1-16,-4 0 2 15,0-1-5-15,0 1-1 16,-3 0 0-16,-1 3 2 15,1 0-3-15,-4 0 0 16,0 0 5-16,-3 0 2 16,-1 0-7-16,1 0-1 15,-1 0-16-15,-3 0-3 0,0 0-27 16,0 0-9 0,0 0-41-16,0 0-15 0,-3 0-24 15</inkml:trace>
  <inkml:trace contextRef="#ctx0" brushRef="#br1" timeOffset="116800.14">10302 10141 264 0,'-14'-3'101'0,"7"3"-78"0,0 0 11 0,7 0 1 16,0 0-1-16,0 0 4 15,0 0-10-15,0 0-4 16,0 0-14-16,0 0-2 0,7-3-1 16,4-3 5-16,3-4 3 15,4-2-2-15,3-1 0 16,4 0-1-16,-1 1 0 16,1 2 2-16,0 7 2 15,0 3-1-15,0 3 4 0,0 4 2 16,-1-1 4-1,5 3-4-15,-12 1-3 0,1 2-4 16,0 1 1-16,-11 3-6 16,0 3-3-16,-3 3-3 15,-1 0-3-15,-3 3-2 16,0-3 1-16,0-3 1 16,0-3 0-16,0-1 0 15,4 1 0-15,3-3-5 16,3-1 1-16,5 1-3 15,6-4 0-15,7 1 1 0,-3-4 4 16,7 0-1-16,-4 4-1 16,1-1 3-16,-1 4 2 15,0 3 0-15,1 3-1 16,-1 3-2-16,0 3 1 16,-3-6 3-16,-3 0 3 15,-1-4 4-15,-7 1 5 16,-3 0 1-16,-8 3 3 15,-3 3-6-15,-7 3-2 16,-7 7-3-16,0 2-2 16,-4 4-6-16,0 0 1 15,-3 0 0-15,0-4 2 16,-8-2-6-16,5-4 1 16,-1-6-6-16,3-3 1 15,5-3-7-15,3-3-3 0,3-4-17 16,0-6-7-16,4-6-18 15,7-10-5-15,0-6-9 16,4-6-2-16,6 0-88 16</inkml:trace>
  <inkml:trace contextRef="#ctx0" brushRef="#br1" timeOffset="117781.13">11430 10088 244 0,'0'-13'93'0,"-4"13"-72"0,4 0 14 0,0 0 2 0,0 0-4 16,0 0 1-16,0 0-4 15,0 3-1-15,0 4-16 16,4 2 5-16,-1 7 5 0,1 3-3 16,3 6 0-16,-7 9-5 15,3 11-1-15,1 5-4 16,-4 4 1-16,0-4-4 15,0 0-2-15,0-2 0 16,0 2 1-16,0-6-3 16,-4-6-2-16,1-3 0 0,3-7 1 15,0-6-1 1,0-6-1-16,0-1-2 16,0-5-1-16,-7-7-23 15,7-3-7-15,-4-3-15 0,4-7-3 16,0-2-16-16,0-1-6 15,4-6-64 1</inkml:trace>
  <inkml:trace contextRef="#ctx0" brushRef="#br1" timeOffset="118132.05">11160 10170 276 0,'-3'-4'104'0,"3"4"-81"0,0 0 14 0,0 0-1 0,3 0 1 15,8 4 4-15,3-1-5 16,7 6-1-16,4 1-20 16,3 5 4-16,4 7 4 0,-3 10-3 15,-1 6 0-15,4 6-5 16,3 0-1-16,4-3-4 15,4-6-1-15,-4-1-8 16,3-9 0-16,1-3-1 16,-4-3 2-16,-7 0-1 15,-4-6-1-15,-3-1-4 16,-7-2 0-16,-4-4-18 0,-3 1-6 16,-1-4-20-16,-3-3-8 15,-3 0-47-15,3-7-21 16,-7-2-15-1</inkml:trace>
  <inkml:trace contextRef="#ctx0" brushRef="#br1" timeOffset="127233.56">8094 6172 224 0,'-3'3'85'0,"3"3"-66"0,0-6 14 0,0 0 2 16,0 0-5-16,0 0 0 16,0 0-4-16,0 0-1 15,0 0-14-15,0 0 4 0,0 0 5 16,0 0-5-16,0 0 2 16,0 0-6-16,0 0 1 15,0 0-3-15,0 0 0 16,0 3-3-16,3 0-1 15,1-3-1-15,-1 4 2 16,4-4 1-16,0 0 1 16,4 0-4-16,3-4-1 15,0 1 1-15,4 0 0 16,3 3 0-16,-7-6 0 16,4 3 0-16,3 0 0 0,-6-1 0 15,-1 1 0-15,0 0-2 16,-3 0-2-16,-1 0 1 15,-3 0-1-15,0 3 0 16,-7 0 0-16,4-4 0 16,0 4 2-16,-4 0-12 15,0-3-6-15,0 0-33 16,0 3-14-16,0-3-75 16,3 3-69-1,-3-9 76-15</inkml:trace>
  <inkml:trace contextRef="#ctx0" brushRef="#br1" timeOffset="128087.37">8431 5768 292 0,'-11'-9'110'16,"8"9"-86"-16,-1-6 11 0,1 6-1 0,-1 0-6 15,-3 0 3-15,0 0-6 16,0 0-1-16,0 6-13 15,0-6 0-15,-1 6 0 0,1 1-4 16,4 2-2-16,-4 0 0 16,3 4 1-16,1-3-3 15,3-1-2-15,0 4 0 16,3-1 1-16,1-2-3 16,3-1-2-16,-7 1 2 15,7-1 0-15,-4-3-2 16,5 1 2-16,-1-1-1 15,0 0 0-15,3 0 0 16,1-2 0-16,3 2 2 0,0-6 2 16,1 0-3-16,-1 0-2 15,0 0 4 1,0 0 1-16,0 0 0 0,0 0-2 16,4 0 1-16,-11 0-1 15,4 3 0-15,-1 3 2 16,1 1 1-16,3 2 1 15,-10 4 4-15,3 6 5 16,-4 0-1-16,1 3 1 16,-4 3-1-16,0-6 0 15,-4 0 0-15,1 0 0 0,-1-4-6 16,1 1-4-16,-1-10 1 16,-6 4 2-1,3-4 0-15,3-3 2 0,0 0-4 16,1-3-2-16,-1-6-5 15,4-3 0-15,0-10 0 16,0-6 2-16,0-10-4 16,0-3 0-16,0-3 5 15,0-3 2-15,0 6-2 16,-3 4-1-16,-1 5-2 16,1 1 3-16,-1 6 0 15,1 3 3-15,-1 6-3 16,-7 7 0-16,4-3-1 15,0 5-2-15,0 4-2 16,0 4-1-16,0-1-10 0,0 3-3 16,0-6-21-16,3 6-7 15,1 1-20-15,-1 2-8 16,8 4-71 0</inkml:trace>
  <inkml:trace contextRef="#ctx0" brushRef="#br1" timeOffset="128506.05">8371 6490 260 0,'0'0'96'0,"0"0"-75"0,0 0 12 15,0 0 2-15,7 0-6 16,-7-3 1-16,7-7-4 16,3-2 1-16,5-7-15 15,6 0-2-15,-3-3-3 0,3 0 1 16,0 0 0-16,4-3-2 15,0 2 1-15,-1 1 0 16,5 0 3-16,3 0-3 0,0 0-2 16,-4 0-5-16,-3 0 0 15,-4 6-5 1,0 4-1-16,-6 2-19 0,-5 7-9 16,-3 3-18-16,-3 6-5 15,-4 1-84 1,3 5-37-16,1-2 89 15</inkml:trace>
  <inkml:trace contextRef="#ctx0" brushRef="#br1" timeOffset="128972.85">8548 6471 296 0,'0'0'110'0,"0"0"-86"0,0 0 5 15,0 0-3-15,0 0-2 16,3 0 3-16,1-6-6 16,3 3 0-16,0-4-12 15,4 1 1-15,-1 0 3 0,1 2 4 16,3 1 2-16,-7 0-2 15,4 3 0-15,-1 0 2 16,-2 3 2-16,-1 7-5 0,3 2-1 16,-10 7-9-16,4 0-2 15,-4 3 0-15,0 3 0 16,0-3-2 0,0 1 1-16,3-1-2 0,1-4 2 15,-1-2-2-15,5 0-1 16,-1-3-2-16,0-4-1 15,0-3-1-15,3 1 3 16,-2-7 0-16,6 0 3 16,0-3-6-16,4-1-1 15,-11 1-27-15,3 0-9 16,5 0-34-16,-5 0-15 16,4-7-78-1</inkml:trace>
  <inkml:trace contextRef="#ctx0" brushRef="#br1" timeOffset="130746.42">11075 9224 312 0,'0'-3'118'0,"-7"6"-92"0,7-3 15 0,0 0 0 0,0 0-12 16,0 0-2-16,0 0-13 16,0 0-4-16,0 0-6 15,7 0 6-15,-3 0 3 0,3 0 2 16,7-3 1-16,-4 0-2 15,12 0-1-15,-1-3-3 16,4-1-1-16,-4 1-5 16,0 0-3-16,1-1 0 15,-5 1-1-15,5 3-7 16,-8 0 0-16,-4 0-30 16,1 3-11-16,0 0-28 0,-1 0-10 15</inkml:trace>
  <inkml:trace contextRef="#ctx0" brushRef="#br1" timeOffset="131286.18">11330 8853 304 0,'-3'-7'112'0,"3"7"-87"0,0 0 11 0,0 0 0 0,0 0-7 16,0 0 3-16,0 0-12 15,0 0-2-15,0 7-10 16,0-1-1-16,0 3 0 0,0-2-3 16,0-1-1-16,0 3 1 15,0 1 0-15,3-1-5 16,4 1-1-1,-3-1 1-15,3-2 0 0,0-1-2 16,4-3 0-16,-4 0-1 16,3-3 0-16,1 0 3 15,0-3 2-15,-1 0-2 16,1 0 0-16,7-4 1 0,-8 4 0 16,4 0 0-16,4 3 2 15,0 0-3-15,-4 3 0 16,0 0 5-16,-3 1 5 15,0-1 6-15,-1 0 5 16,-3 3-1-16,-3 4 0 16,-1 2-6-16,-3 7 0 15,0 0-10-15,-3 0-2 16,-4-3-1-16,0-1 2 16,-4-2-3-16,0 0-2 15,1-4-14-15,3-3-6 16,0 1-26-16,-1-4-9 15,5-3-20-15,3-6-8 16,3-4-56 0</inkml:trace>
  <inkml:trace contextRef="#ctx0" brushRef="#br1" timeOffset="131622.94">11405 8761 308 0,'-7'-3'115'0,"7"3"-89"0,-4 0 10 0,4 0-2 16,0 0-10-16,0 0-2 15,4 0-1-15,-1 0-1 16,4 0-11-1,0-3-1-15,0-3 2 0,4-4 0 0,0 1 2 16,3-4-4-16,4 1-3 16,3-1-2-16,-7 4 0 15,4-1-7-15,3 4-1 16,-10 0-27-16,-1-1-9 16,1 4-10-16,-4 0-4 15,-3 3-53 1</inkml:trace>
  <inkml:trace contextRef="#ctx0" brushRef="#br1" timeOffset="132110.26">11433 9417 272 0,'-3'3'104'0,"3"0"-81"0,-4-3 12 0,4 0 0 15,0 0-8-15,0 0 1 16,0 0-13-16,0 0-6 16,0 0-6-16,0 0 11 0,4-3 5 15,-1 0-1-15,8-7 0 16,-8-2-2-16,11-7 0 16,4-3 0-16,7-4 3 15,3 1-9-15,4 0-1 16,0 3-3-16,4 0-1 15,-5 3-6-15,-2 3 1 16,-4 4 0-16,-4 2 0 16,-3 1 0-16,-1 2 0 15,-2 1-18-15,-5 0-8 0,-3 3-13 16,0 0-3-16,-3-1-13 16,-1 4-6-16,1 7-85 15</inkml:trace>
  <inkml:trace contextRef="#ctx0" brushRef="#br1" timeOffset="132620.79">11649 9584 264 0,'-7'3'99'0,"4"0"-77"0,3-3 11 0,0 0 2 16,0 0-10-16,0 0 0 16,3-3 1-16,4-4 1 15,4-2-14-15,3 0 3 0,0-4 2 16,-3 3-2-16,10-8 3 16,0 2-4-16,-3 0 1 15,0 3 0-15,0 4 2 16,-4 3-6-16,0 3 1 15,-3-1-4-15,-1 4 2 16,-3 7 0-16,0 2 3 16,-3 7-7-16,-4 3-2 15,0 0-3-15,0 3 1 0,0-3-2 16,-4 0-1 0,4-1 3-16,0-2 0 0,0-3-6 15,0-1 0-15,0-2 1 16,4-4 1-16,-1-3-2 15,1-3 2-15,3 0 3 16,0-6 3-16,4 0-2 16,-8-1-2-16,4-2 0 15,1 3-1-15,-1-1-14 16,0 1-5-16,0 0-26 16,0-1-11-16,0 1-19 15,0 0-6-15,0 0-79 16</inkml:trace>
  <inkml:trace contextRef="#ctx0" brushRef="#br1" timeOffset="135877.23">12589 10066 244 0,'-4'0'90'0,"0"0"-70"0,4 0 6 16,0 0-1-16,0 0-3 16,-7 3 4-16,7-3-1 15,-3 3 0-15,3-3-14 16,-4 0 7-16,4 0 4 0,0 0-2 16,0 0 0-16,0 0-5 15,0 0-1-15,0 0-6 16,0 0 0-16,0 0-7 15,0 0-3-15,0 0 1 16,4 0 2-16,6 0 4 16,-2 0 2-16,9 0 1 15,1 0 0-15,7 0 0 16,3 0 2-16,1-3-3 16,-1 0-2-16,-3-1-2 0,0-2 0 15,-4 3 0-15,-3 0 1 16,3 0-2-16,-11 0 1 15,8-1-2-15,-11 1 2 16,4 0-2-16,-4 0 2 16,0 3-2-16,0 0-1 15,-3 0 1-15,-1 0 1 16,4 0-3-16,-7 0-2 16,0 0-20-16,0 0-10 15,0 0-25-15,0-3-11 16</inkml:trace>
  <inkml:trace contextRef="#ctx0" brushRef="#br1" timeOffset="136566.6">12975 9253 236 0,'-4'-10'88'0,"1"10"-69"0,3-3 13 0,0 3 2 16,0 0-5-16,0 0 3 0,0 0-5 15,0 0-2-15,0 0-13 16,0 0-3-16,0 0 1 0,0 6 0 16,3 7 2-16,4 9 0 15,4 16 2-15,3 9-3 16,8 7 1-16,2 2 4 16,5 1 2-1,3 9-3-15,-4 13 1 0,0 6-3 16,1-12 0-16,-4-7-3 15,-4-6-1-15,-3-7-3 16,-1 1-1-16,1-7-3 16,-11 0 1-16,4-6 0 15,-4-6 1-15,0-7-2 16,-4-6 1-16,1-3-2 16,-1-3-1-16,1-3 1 0,-4-4 1 15,0-3-1-15,0 1-1 16,7-4-6-16,-7 0-1 15,0-3-30-15,0 0-11 16,0-3-15-16,4-7-6 16,-1-5-83-1,4-4-52-15,7 0 95 16</inkml:trace>
  <inkml:trace contextRef="#ctx0" brushRef="#br1" timeOffset="137244.91">13783 9571 236 0,'4'0'90'0,"-8"0"-70"0,4 3 13 0,0-3 1 16,0 0-3-16,0 0 2 15,0 0-5-15,0 0 0 0,0 0-16 16,0 6 2-16,0 4 2 0,0 2-2 16,0 4 2-16,0 6-3 15,0 4 0-15,0-8-3 16,-7 27-1-16,0 8-5 16,0-3-1-16,0-2-1 15,0-4 1-15,3-6-4 16,4-7 0-16,-7-3 1 15,3-2 2-15,1-4-1 16,3-6-1-16,-4-4-2 16,4-2 1-16,0-1-4 15,0-3-1-15,0-3-17 16,0-3-8-16,0 0-12 0,0-3-4 16,0-3-40-16,0-3-17 15,0-4-9 1</inkml:trace>
  <inkml:trace contextRef="#ctx0" brushRef="#br1" timeOffset="137650.64">13542 9725 304 0,'-3'-3'115'0,"3"3"-89"0,0 0 8 0,0 0-4 0,3 3-1 16,1 1 5-16,3 5-8 15,7 0-1-15,4 4-14 16,6 9 2-16,5 6 3 0,-4 7-6 16,3 0-1-16,-3-1-5 15,3 1-1-15,-3-3 1 16,-7-4 2-16,3-6-1 15,4 0 2-15,-4-6-4 16,0 0 0-16,-7-4-1 16,4-2-2-16,-4-1 3 15,-3-3 0-15,0 1-1 16,-4-1-2-16,0-3 1 16,-4 0-1-16,1-3-11 15,-1 0-5-15,-3 0-32 0,0 0-11 16,-3-3-52-16,3-3-19 15,3-10-2 1</inkml:trace>
  <inkml:trace contextRef="#ctx0" brushRef="#br1" timeOffset="141192.74">13801 8894 208 0,'0'-7'77'0,"-4"4"-60"0,4 0 8 0,0 3 0 16,-7-3-2-16,4 0 3 15,3 0-3-15,-4-1-2 16,1 4-11-16,3 0 2 0,0 0 4 15,0 0 1-15,0 0-1 16,0 0-6-16,3 13-2 16,1 9-4-1,6 3 4-15,-6 4 2 16,3 5-3-16,7-2-2 16,-10-1 0-16,3-2-1 15,0-4 2-15,0 0 3 16,0-3-2-16,0-3-2 0,-3-3 2 15,-1-7 2-15,4 1 0 16,-7-4 2-16,0 0 3 16,0-3 1-16,0-3-2 15,0 0 2-15,0 0-8 16,0-3-2-16,-7-3-5 16,4-3-1-16,-4-4 1 15,-1-3 2-15,1-3-3 16,0-3 0-16,-3-6 1 15,-5-4 0-15,5-2-3 16,6-1 2-16,-6 0-1 16,3 10 0-16,3 6 4 0,0 7 1 15,1 2-4-15,6 23-1 16,5 6 1 0,-1 6-2-16,3 6 1 15,-3-2 4-15,11-1 1 16,-11 1-1-16,4-4-2 15,-1 0-10-15,-2-3-4 16,-1-3-26-16,3-3-12 16,-3-4-32-16,4-2-12 15,7-4-42 1</inkml:trace>
  <inkml:trace contextRef="#ctx0" brushRef="#br1" timeOffset="144542.44">14570 9432 268 0,'-7'0'101'0,"7"0"-78"0,-11-3 13 0,11 3 2 0,-3 0-5 15,-1 0 1-15,1-3-4 16,-1 3-1-16,4 0-16 16,0-3-6-16,0 3-2 0,0 0 3 15,11 0 3-15,-4 0-2 16,14 0 2-16,-3 0 0 15,14-10 1-15,10-8-4 16,-6-4-3-16,6-4-2 16,-6 1 0-16,3 3-2 15,-4 3 2-15,1 3-2 16,-5 4-1-16,-2 2 1 16,-11 4 1-16,-1 3-8 15,1 0-1-15,0 3-20 16,-1 0-10-16,-6 3-14 0,0 3-6 15,-8 0-97 1,4 1-48-16,-7 2 102 16</inkml:trace>
  <inkml:trace contextRef="#ctx0" brushRef="#br1" timeOffset="144903.01">14740 9073 304 0,'-3'-3'112'0,"-1"3"-87"0,4 3 7 0,0-3-3 0,0 0-7 15,4 3 1-15,-1 1 1 16,4-1 2-16,-3 9-14 15,3-2 0-15,3 15-1 0,1 3-4 16,3 29 1-16,0 9-7 16,4 0-1-16,-4-6 0 15,4-6 2-15,-4-7-1 16,0-6-1-16,1-10-8 16,-1-2-3-16,0-10-16 0,0-4-6 15,4-5-6 1,-7-4-2-16,3-6-45 0,3-6-22 15,1-7-3 1</inkml:trace>
  <inkml:trace contextRef="#ctx0" brushRef="#br1" timeOffset="155815.26">17487 8692 292 0,'-7'3'110'16,"7"-3"-86"-16,-3 0 7 0,3 0-4 0,0 0-9 16,0 0 2-16,0 0 2 15,3 0 1-15,1 0-12 16,-1 3 7-16,4-3 2 0,0 0-2 16,4 0 2-16,0 0-5 15,3 0-1-15,4 0-2 0,3-3 0 16,-7-3-2-16,7 0-1 15,4-1 1-15,0 1 1 16,0-3-5-16,3-1-4 16,0 4 3-16,1-1 1 15,-1 1-2-15,-3 0-1 16,-4 0-1-16,0 2-2 16,-10 1 1-16,0 0 1 15,-4 0-1-15,0 3-1 16,0 0 1-16,-3 0-1 15,3 0-22-15,-7 0-10 16,0 0-28-16,0-3-10 16,0-3-31-16,3-4-12 15,4-6-21-15</inkml:trace>
  <inkml:trace contextRef="#ctx0" brushRef="#br1" timeOffset="156717.01">17845 8034 316 0,'-10'0'121'0,"6"0"-95"0,4 0 11 0,0 0 0 0,0 0-14 15,0 0-4-15,4-4 5 16,3-5 2-16,3-7-14 15,8-6 4-15,3-3 2 0,8 0-2 16,3 0 1-16,-1 6-3 16,1 3-1-16,-3 3 4 15,-5 4 1-15,-2 3-1 0,-1 6 0 16,-3 3-1 0,-4 6 3-16,0 10-5 15,-3 6 2-15,-4 7-9 16,-4-1-2-16,1 1-1 0,-4-4 2 15,0-3-5-15,0 1-1 16,0-8-2-16,0 1 0 16,0 0 2-16,3-3 0 15,1 0-7-15,3 0 0 16,7-4-2-16,-3 1 1 16,14-1 2-16,3 4 4 15,8-3 1-15,3-1 1 16,7 4 0-16,-7 0 0 15,-4 3 0-15,-3 3 0 16,-4 0 4-16,-3 0 2 16,-4 0 2-16,-3 0 2 15,-4 0 1-15,-3 0 3 16,-4 3-3-16,-7 0-1 0,0 1-6 16,-7-1-1-16,-4 3-1 15,-17 1-2-15,-8-1 1 16,-6 0 1-16,-4-3-10 15,0 1-2-15,7-4-6 16,10-3-1-16,5-4-12 16,-1-2-4-16,11-7-32 15,3-9-12-15,11-6 0 16,4-4 2-16,6-6-88 16</inkml:trace>
  <inkml:trace contextRef="#ctx0" brushRef="#br1" timeOffset="157630.54">18990 7911 288 0,'0'-10'107'0,"0"4"-83"0,0 0 15 16,-3 3 3-16,3-1-10 16,0 1-1-16,0 0-6 15,0 0-4-15,0 3-11 16,0 0 5-16,0 9 2 0,0 13-1 16,3 10 1-16,-3 6-1 15,0 0 3-15,0-1-9 0,0 4-1 16,-3 0-5-16,-1 0-1 15,-3 3-1-15,0 7 1 16,0-4-2-16,0-3-1 16,3-6 3-16,4-7 0 15,-7-2-12-15,3-7-7 16,1-3-11-16,-1-4-6 16,1-2-11-16,-4-7-5 15,0-6-35-15,3-9-14 16,4-7-36-1</inkml:trace>
  <inkml:trace contextRef="#ctx0" brushRef="#br1" timeOffset="158010.12">18707 8043 268 0,'-8'0'101'0,"8"0"-78"0,0 0 15 15,0 0 2-15,0 0-9 16,0 0-1-16,4 3 3 16,0 3 4-16,3 1-20 15,7 2 10-15,4 4 4 0,10 3-3 16,7 2-2-16,4 1-8 16,4 0-3-16,3 3-7 15,-7 0-3-15,-4-3 0 16,-3 3 1-16,-3-6-1 0,-1-3 0 15,-3-1-6 1,-4 1 1-16,0-4 0 16,1 1 2-16,-12-1-1 15,4-2-1-15,-7-1-4 16,1 0-2-16,-5 0-15 0,1-2-6 16,-4-1-17-1,0-3-5-15,-4-3-20 0,1-4-9 16,-1-2-79-1</inkml:trace>
  <inkml:trace contextRef="#ctx0" brushRef="#br1" timeOffset="160514.04">10129 14482 212 0,'-15'4'82'0,"8"-4"-64"0,-3 3 18 0,3 0 4 16,0-3-6-16,-1 3 3 16,1 0-8-16,0 4-1 15,0-4-15-15,4 0 8 0,3-3 5 16,0 0-10-16,0 0-3 15,0 0-11-15,0 0-1 16,0 0-1-16,3 0 0 16,4 0 6-16,4 0 4 15,3-3-1-15,7-4 0 16,8 1 1-16,10-3 4 16,0-1-4-16,3-2 2 15,1-4-3-15,-4 0 0 16,-7 0-8-16,-4 4 0 15,-3-1 1-15,-4 4 3 16,0 2-2-16,-6 1 0 16,-1 3-1-16,0 0-2 0,-3 0 1 15,-1 3 1-15,-3 0-1 16,0 0 2-16,0 0-7 16,-3 0-1-16,0 3-23 15,-1 0-6-15,-3 0-23 16,-3 3-6-16,-5 1-68 15</inkml:trace>
  <inkml:trace contextRef="#ctx0" brushRef="#br1" timeOffset="160917.46">10295 14946 268 0,'-14'12'101'0,"14"-9"-78"0,-7 4 15 0,7-7 2 15,-4 6-7-15,4-6 1 16,0 0-13-16,0 0-3 16,4 3-10-16,3 0 1 0,4 0 2 15,6-3 0-15,8 0 3 16,4-3 2-16,-1-3-1 0,0-3-3 15,8-1 0-15,3-3-3 16,7-5 2 0,3-4-4-16,5-1 1 0,-5-2-5 15,-3 0-2-15,-7 3 0 16,-3 3 1-16,-8 0-3 16,-3 3 0-16,-4 7-1 15,-3 3 0-15,-4 3-22 16,0 3-12-16,-3 6-17 15,-4 3-7-15,-3 4-49 16,3-7-20-16,0 0 11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57.9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314 5 7808,'-5'-4'9159,"-6"4"-6606,-15 8-3487,23-7 1734,-22 9-734,0 1-1,1 1 1,1 1-1,0 1 1,1 1-1,-26 23 1,36-27-220,1 1 0,0 1 0,1-1 1,1 1-1,-11 18 0,20-30 149,-1 0 0,0 0 0,1 0 0,-1 0-1,1 0 1,-1 1 0,1-1 0,-1 0 0,1 0 0,0 0 0,0 0 0,0 1 0,0-1-1,-1 0 1,1 0 0,1 0 0,-1 2 0,0-2 5,1 0 0,-1-1-1,0 1 1,1 0 0,-1-1 0,1 1 0,-1-1-1,1 1 1,-1 0 0,1-1 0,0 1 0,-1-1-1,1 1 1,0-1 0,-1 0 0,1 1 0,0-1-1,-1 0 1,2 1 0,4 0 3,0 0-1,-1 0 1,1 0 0,0-1-1,8-1 1,-6 1-35,7 0 5,0 1-1,1 1 1,-1 0 0,0 1-1,-1 0 1,1 1 0,-1 1-1,1 0 1,-1 1 0,-1 1-1,1 0 1,-1 0 0,0 2-1,-1 0 1,16 14 0,-26-22 32,76 75 804,-70-66-404,1 0 1,-2 0 0,1 1-1,-1 0 1,-1 0-1,8 17 1,-14-26-312,1 0 0,0 1 1,-1-1-1,1 0 0,-1 1 0,0-1 1,1 1-1,-1-1 0,-1 0 0,1 1 1,0-1-1,0 1 0,-1-1 0,0 0 1,1 1-1,-1-1 0,0 0 0,0 0 0,0 1 1,0-1-1,-1 0 0,1 0 0,0 0 1,-1-1-1,0 1 0,1 0 0,-1 0 1,0-1-1,-2 2 0,-6 4-17,-1 0 0,1-1-1,-1 0 1,-18 6 0,21-8-72,-30 12-4,-76 31-1003,37-23-2418,59-21 1323,17-2 1903,1-1 1,-1 0-1,1 0 0,-1 0 0,1 0 0,-1 0 1,1 0-1,-1 0 0,1 0 0,-1 0 0,1 0 0,-1 0 1,1 0-1,-1 0 0,1 0 0,-1 0 0,1 0 1,-1-1-1,1 1 0,-1 0 0,-2-3-1356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00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1 10368,'-5'4'9615,"-3"13"-7797,2 0 0,-6 19 0,-14 74-740,25-103-948,-24 148-174,21-125-184,-9 94-2481,11-87-7297,2-52 5852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01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11648,'0'0'4452,"6"1"-3571,74 15 5727,-53-7-6324,-1 1 1,0 1 0,0 1-1,-1 1 1,-1 1 0,0 1-1,32 28 1,21 34-360,-57-55-1245,1 0-1,39 30 0,-58-51 1123,-1 0 0,0 0 0,0 0 0,1-1 0,-1 1 1,0 0-1,1-1 0,-1 1 0,0-1 0,2 1 0,-2-1-36,0 0 0,-1 0 0,1 0 0,0 0 0,-1 0 0,1 0 0,0-1 0,-1 1 0,1 0 0,0 0 0,-1-1 0,1 1 0,-1 0 0,1-1 0,-1 1 0,2-1-234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02.1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9856,'-8'-1'15917,"6"14"-16960,-1 4 783,1 0 1,-1 25-1,3-42 248,0 1 0,0-1-1,0 0 1,1 0 0,-1 1 0,0-1-1,0 0 1,0 0 0,1 1 0,-1-1-1,0 0 1,0 0 0,1 1 0,-1-1-1,0 0 1,1 0 0,-1 0 0,0 0-1,1 0 1,-1 0 0,0 1-1,0-1 1,1 0 0,-1 0 0,0 0-1,1 0 1,-1 0 0,0 0 0,1 0-1,-1 0 1,0 0 0,1-1 0,-1 1-1,0 0 1,1 0 0,-1 0 0,0 0-1,0 0 1,1 0 0,-1-1-1,1 1 1,20-8 12,-13 5-13,6-1-2,0 1 0,0 0 0,0 1 0,0 1 0,0 0 0,24 2 0,-9 2 203,-1 1 0,36 9 0,-52-10 39,0 0 257,0 0 1,-1 0-1,0 1 0,0 0 0,0 1 0,16 10 0,-26-15-436,-1 1 0,1 0 0,0-1 0,-1 1 1,1 0-1,0 0 0,-1 0 0,1 0 0,-1 0 0,0 0 0,1 0 1,-1 0-1,0 0 0,1 0 0,-1 0 0,0 0 0,0 0 0,0 0 1,0 0-1,0 0 0,0 0 0,0 0 0,0 0 0,0 0 0,0 0 1,-1 0-1,1 0 0,0 0 0,-1 0 0,1 0 0,-1 0 1,1 0-1,-1-1 0,1 1 0,-2 1 0,-3 5 30,0-1 0,0 1 0,-9 7 0,10-11-43,-10 11-166,-1-2 0,0 0 0,-1-1 0,-20 11 0,-72 32-5418,103-52 5134,2-1-125,-1 1-563,0 0 1,0 0-1,0-1 1,-7 2-1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02.5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26 175 9984,'-26'-12'12447,"55"11"-10878,-1 0 0,45-9 0,-50 5-1516,-1-2 1,0 0 0,0-1 0,0 0-1,-1-2 1,24-15 0,-29 15-1253,19-16 1,-5-3-4501,-17 14-87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05.3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30 108 8320,'-30'20'13338,"35"-24"-12037,10-2-717,-1 2-1,2 0 1,-1 0-1,25-1 1,14-4 98,-22 2-371,-2-1 0,1-1-1,29-14 1,-43 15-226,49-20-320,-57 24-606,1 0-3618,-9 3 4141,0 1-1,0 0 1,0 1-1,-1-1 1,1 0-1,0 0 1,0 0-1,0 0 1,0 1-1,40 6-16480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06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426 114 9344,'-5'-5'1513,"-1"0"1,2-1-1,-1 0 1,1 0-1,-6-9 0,8 11-1220,-1-1 0,1 1 0,-1 0-1,0 0 1,0 0 0,-1 0 0,1 0-1,-1 1 1,0-1 0,0 1-1,0 0 1,0 1 0,-1-1 0,-4-2-1,1 2-162,0 0-1,-1 1 1,0 0-1,1 0 1,-1 1-1,0 0 1,0 0-1,1 1 1,-1 0-1,0 1 1,0 0-1,1 0 1,-1 1-1,0 0 0,1 1 1,0 0-1,-10 4 1,4-1-93,1 1 0,0 1 0,1 0 0,-1 0 0,1 1 0,1 1 0,0 0-1,-15 17 1,21-22-36,1 1-1,-1 0 0,1 0 0,0 1 0,1-1 1,-1 1-1,1 0 0,0 0 0,1 0 0,0 0 0,0 0 1,0 0-1,1 1 0,0-1 0,1 1 0,0-1 1,0 1-1,2 12 0,-2-17 9,1 0 1,0 1-1,0-1 0,1 0 0,-1 0 1,0 0-1,1-1 0,0 1 1,0 0-1,0 0 0,0-1 1,0 1-1,0-1 0,4 3 0,-1-2 11,-1 0-1,1 0 0,-1-1 0,1 0 0,0 1 0,0-2 1,0 1-1,7 1 0,1-1 77,1 0-1,0-1 1,0-1-1,0 0 1,26-4-1,-29 2-24,1 0 0,-1-1-1,0 0 1,0-1 0,0 0-1,0 0 1,-1-1 0,0-1-1,0 0 1,0 0-1,0-1 1,-1 0 0,-1-1-1,1 0 1,-1 0 0,0-1-1,-1 0 1,0 0 0,10-18-1,27-53 234,-44 79-298,0 1-1,0-1 1,0 1-1,1-1 0,-1 1 1,0 0-1,0-1 0,1 1 1,-1-1-1,0 1 0,1 0 1,-1-1-1,0 1 0,1 0 1,-1-1-1,0 1 1,1 0-1,-1 0 0,1-1 1,-1 1-1,1 0 0,0 0-2,-1 0-1,0 0 0,1 0 1,-1 0-1,0 1 0,1-1 1,-1 0-1,0 0 0,1 0 1,-1 1-1,0-1 1,1 0-1,-1 0 0,0 1 1,0-1-1,1 0 0,-1 1 1,0-1-1,0 0 0,0 1 1,1 0-1,9 28 44,-8-19 5,12 41 170,12 89 0,-16-78-162,62 272-101,-63-301 61,0 2-370,16 40 0,-22-68 1038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06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77 8832,'-1'-1'279,"0"0"0,1 0 1,-1 1-1,1-1 0,-1 0 1,0 1-1,1-1 0,-1 0 1,0 1-1,0-1 0,0 1 1,1-1-1,-1 1 0,0 0 1,0-1-1,0 1 0,0 0 1,0-1-1,0 1 0,0 0 1,0 0-1,-1 0 0,1 0 20,-1 1 0,0-1 0,1 1 0,-1-1-1,0 1 1,1 0 0,-1 0 0,1-1 0,-1 1-1,1 0 1,-3 3 0,1-1-141,0 0-1,0 1 1,0-1-1,1 1 1,-1 0 0,1-1-1,0 1 1,0 0-1,-2 6 1,-11 41 940,13-44-919,-3 19 47,1 0-1,1 0 0,1 0 1,1 1-1,1-1 0,2 0 1,0 0-1,2 1 0,1-2 1,1 1-1,14 38 0,-11-43-159,1 1-1,1-2 1,1 1-1,0-2 1,2 1-1,0-2 0,1 0 1,1-1-1,0 0 1,22 16-1,-31-28-21,0 0-1,-1-1 1,2 0-1,-1 0 1,0 0-1,1-1 1,0 0-1,11 2 1,-14-4 16,0 0 0,1 0 0,-1-1 0,1 0 0,-1 0 0,0 0 0,1-1 0,-1 1 0,0-1 0,1-1 0,-1 1 0,0-1 0,10-4 0,-7 1 32,1-1-1,-1 0 0,0 0 1,-1 0-1,0-1 0,0 0 1,0 0-1,-1-1 0,0 0 1,0 0-1,-1-1 0,0 1 1,0-1-1,-1 0 0,3-12 1,2-4 55,-3-1 0,0 0 0,-1 0 0,2-41 0,-6 38-51,-1 0-1,-2 0 1,0 0-1,-2 0 1,-1 0-1,-2 0 1,-1 1-1,0 0 1,-15-29-1,17 45-83,-1 0 0,0 0 0,0 1 0,-1 0 0,0 0 0,-1 1 0,-1 0 0,0 1 0,0-1 0,-20-12 0,24 17-85,-1 1-1,0 0 1,0 1 0,0 0 0,0 0-1,0 0 1,-1 1 0,1 0 0,-1 0-1,0 1 1,0 0 0,0 0 0,1 1-1,-1 0 1,0 0 0,0 1 0,0 0-1,1 0 1,-14 5 0,18-5-61,1 0 1,0 0-1,-1 0 1,1 0 0,0 1-1,0-1 1,0 1-1,0 0 1,0-1-1,0 1 1,-3 3-1,5-4 39,0 0 0,-1-1 0,1 1 1,0 0-1,0-1 0,-1 1 0,1 0 0,0-1 0,0 1 0,0 0 0,0 0 0,0-1 0,0 1 0,0 0 0,0 0 0,0-1 0,0 1 0,0 0 0,0 0 0,1-1 0,-1 1 1,0 0-1,1-1 0,-1 1 0,0 0 0,1-1 0,-1 1 0,1 0 0,-1-1 0,1 1 0,-1-1 0,1 1 0,-1-1 0,1 1 0,0-1 0,-1 1 0,1-1 0,-1 0 0,1 1 1,0-1-1,1 1 0,1 0-438,1 1 0,-1-1 0,1 0 0,0 0 1,-1 0-1,1-1 0,0 1 0,0-1 1,4 0-1,36-4-4668,-32 3 3997,37-6-3244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07.0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1 11520,'-11'3'7717,"9"-1"-7203,-6 11 2758,-1 21-3102,7-22 706,-44 229 854,21-96-1775,7-50-3955,17-76 404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07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11392,'20'4'8497,"2"5"-5408,19 16-2265,-38-23-525,10 7-237,0 0 1,0 2 0,-1 0 0,0 0 0,-1 1-1,0 0 1,-1 1 0,10 17 0,83 124-1135,-84-126-1418,28 33 1,-42-55 1521,-5-6 881,0 0-14,0 0 1,0 1-1,0-1 1,0 0-1,0 0 1,9 2-3817,-4-12-3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07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9856,'-2'1'8549,"0"18"-5792,3 10-2058,2-1-1,0 0 1,2 0 0,14 45-1,-18-70-695,0 0-1,0 0 1,0 0-1,1 0 1,-1 0-1,1 0 0,0 0 1,2 2-1,-4-4 6,1-1 1,0 1-1,0 0 0,-1-1 0,1 1 0,0-1 0,0 0 0,0 1 0,0-1 0,-1 1 0,1-1 0,0 0 0,0 0 0,0 0 0,0 0 0,0 1 0,0-1 0,0 0 1,0-1-1,0 1 0,0 0 0,0 0 0,0 0 0,-1 0 0,1-1 0,0 1 0,0 0 0,0-1 0,0 1 0,1-2 0,6-3-5,-1 0-1,0 0 1,0-1 0,8-8-1,9-8-1768,-20 19 608,0 0-1,0 0 0,0 0 1,7-2-1,-1 1-2057,3 4-1253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58.3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14 8448,'-9'-14'9338,"5"35"-9444,1 1 0,1-1 1,1 1-1,2 25 0,-1-8-1626,1-32 801,-1 0 1,1-1-1,2 13 0,1-2-2583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08.2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8320,'0'5'9023,"0"-1"-7327</inkml:trace>
  <inkml:trace contextRef="#ctx0" brushRef="#br0" timeOffset="1">9 29 21215,'9'19'1312,"-1"5"-320,5 12-544,5 8-160,0 11-160,5 1-32,-1-1-32,1-8-64,-1-2-128,-1-11-64,-3-5-416,-4-2-96,-1-8-544,-4-2-224,-4-5-928,-1 0-383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11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14 142 6144,'1'-8'866,"-1"1"0,1-1 1,-1 0-1,0 0 0,-1 0 0,-1-9 1,-2 3 533,0-7 874,-1-22 3086,5 44-5250,0 1 0,1-1-1,-1 0 1,1 0 0,-1 0 0,0 0 0,1 1 0,0-1-1,-1 0 1,2 1 0,2 4 127,28 67 502,33 107 0,-23-19-685,-17-62-226,-19-71-144,-5-21-330,0-1 0,0 1 0,1 0 0,0-1 0,5 12 0,-10-45-6900,-2 7 3653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11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67 8832,'21'4'4447,"-18"-3"-4098,0 0 0,0 0 0,0-1 0,0 1 0,-1-1 0,5 1 0,27-2 1625,0-2-1,34-7 0,67-20-1178,-107 23-870,42-10-2448,-53 14-35,-1 1 0,23 0 0,-8 2-1639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11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11520,'-4'1'9375,"4"0"-9231,7 27 189,1 0-1,1 0 1,21 40-1,-30-67-328,18 35 56,1 0 0,26 36 0,55 63-572,-51-70-543,-29-38-1217,1-1 0,41 39 0,-44-52-1882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12.3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 42 9728,'-14'-13'5656,"13"11"-5328,-1 0 0,1 0-1,-1 0 1,0 1-1,1-1 1,-1 1-1,0-1 1,0 1-1,0 0 1,-1 0-1,1 0 1,0 0 0,0 0-1,0 0 1,-1 1-1,1-1 1,0 1-1,-1-1 1,-3 1-1,3 0-291,-1 1 0,1-1 0,0 1 0,-1 0-1,1 0 1,0 0 0,0 1 0,0-1 0,0 1-1,0-1 1,0 1 0,0 0 0,0 0 0,1 0-1,-1 1 1,1-1 0,0 1 0,0-1 0,-3 5 0,-1 1-29,0 1 0,1 1 0,0-1 0,-6 19 0,3-6-88,1 1 1,-5 31-1,11-43 26,0 0 1,0 0 0,1 0-1,0 0 1,1 0 0,0 0-1,4 14 1,-2-13-84,1-1 0,7 19-1,-9-26 106,1 0-1,-1 0 1,1 0-1,-1-1 1,1 1-1,0-1 0,1 0 1,-1 1-1,0-2 1,6 5-1,25 12 15,1-1 0,1-1 1,63 19-1,-63-23-13,5 0 106,19 7 849,-52-17-560,-1 1 1,0-1 0,0 1 0,0 1-1,10 7 1,-15-11-295,-1 1 0,1 0 1,-1-1-1,0 1 0,1 0 0,-1 0 0,0-1 1,0 1-1,0 0 0,0 0 0,0 0 1,-1 0-1,1 1 0,-1-1 0,1 0 0,-1 0 1,0 0-1,0 0 0,0 0 0,0 1 1,0-1-1,0 0 0,0 0 0,-1 0 0,1 0 1,-1 1-1,0-1 0,0 0 0,0 0 0,-1 2 1,-4 6 9,0 0 0,0 0 0,-1-1 0,-12 13-1,14-16-69,4-5-11,-18 21 0,-35 32 1,48-49-73,0 0-1,0-1 1,-1 1 0,1-1 0,-1-1-1,0 1 1,0-1 0,0 0 0,0-1 0,0 1-1,-13 1 1,19-4 39,-1 0 0,1 0 0,0 0 0,0 0 1,0 0-1,0 0 0,0 0 0,0-1 0,0 1 0,0 0 0,0-1 0,0 1 0,0-1 0,0 1 0,0-1 0,1 1 0,-1-1 0,0 1 0,0-1 0,0 0 0,1 0 0,-1 1 1,0-1-1,1 0 0,-1 0 0,0 0 0,1 0 0,-1 0 0,1 0 0,0 0 0,-1 0 0,1 0 0,0 0 0,0 0 0,-1 0 0,1-1 0,-1-5-58,1 0 0,0 0-1,0 0 1,1-9-1,0 8 100,1-16-112,12-43 1,0 1 118,0-27 565,-4-1 0,-4-179 0,-7 264-500,0-1 0,-1 1 0,0-1 0,0 1 0,-1 0 0,0 0 0,-8-16 1,10 22-146,0 0 0,-1 1 0,1 0 0,-1-1 0,0 1 0,0 0 0,1 0 0,-1 0 0,-1 0 0,1 0 0,0 0 0,0 0 0,-1 1 0,1-1 0,-1 1 0,1 0 0,-1 0 0,0 0 0,1 0 0,-1 0 0,0 1 1,0-1-1,0 1 0,0-1 0,1 1 0,-1 0 0,0 0 0,0 1 0,0-1 0,-4 1 0,7 0-80,-1-1 0,0 0 1,1 0-1,-1 0 0,0 1 0,1-1 1,-1 0-1,1 1 0,-1-1 0,0 0 0,1 1 1,-1-1-1,1 1 0,-1-1 0,1 1 1,-1-1-1,1 1 0,0-1 0,-1 1 1,1 0-1,0-1 0,-1 1 0,1 0 0,0-1 1,0 1-1,0 0 0,-1-1 0,1 1 1,0 0-1,0-1 0,0 1 0,0 0 1,0-1-1,0 1 0,0 0 0,1-1 0,-1 1 1,0 0-1,0-1 0,0 1 0,1 0 1,-1-1-1,0 1 0,1 0 0,-1-1 1,0 1-1,1-1 0,-1 1 0,2 0 0,10 7-4796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12.7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27 8576,'-13'-27'12718,"12"28"-12557,-2 9 38,0 0-1,0 1 1,1-1-1,-1 15 1,0-8-125,-14 147 226,2-10-717,11-89-1135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13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11520,'7'4'1737,"-1"0"0,0 0 0,10 8 0,31 36 2456,-24-23-3260,-2-4-478,1 3-214,1-2 0,31 24 1,-23-24-659,2-1 1,49 22-1,23-2-4216,-101-39 4017,1-1 0,-1 0 0,0 0 0,0 0 0,1 0 0,-1-1 0,0 0 0,1 1 0,5-2 0,1-5-3634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14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14 104 8576,'-14'-14'10966,"15"12"-10679,21 2 3771,22-3-3155,-1-1-1,0-3 0,61-16 0,14-3-618,16 2-236,-101 23-2487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14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11776,'0'16'7852,"1"6"-3753,7 102-2397,-4-102-1532,-2-3-156,9 33 0,-9-47-27,-1-1 0,1 1 0,0 0 0,0-1 0,1 1 0,-1-1 0,1 0 0,0 0 0,0 0 0,1 0 0,6 6 0,-8-9 12,-1 0 1,1 0-1,0 0 0,0 0 0,0-1 1,0 1-1,0-1 0,0 1 0,0-1 0,0 0 1,0 0-1,0 1 0,0-1 0,0-1 0,0 1 1,0 0-1,4-1 0,5-2-110,0-1 0,12-4-1,-5 1-452,0 0-1427,20-10 1,-5 1-3836,-11 5 546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15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 11392,'0'0'283,"-1"-1"0,0 1-1,1 0 1,-1 0 0,0 0 0,1 0 0,-1-1 0,-12 6 5376,12-4-5376,0 2 89,1-1 1,-1 0-1,1 1 0,0-1 1,0 1-1,0-1 1,0 1-1,1 3 1,2 11 33,0 0 1,1 0 0,0-1 0,9 22 0,35 65 92,-12-25-227,3 16-220,45 102-56,15-6-4428,-78-154 1941,-2-7-388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58.6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56 8960,'-9'-44'4192,"5"32"-1920,4 17-2496,0-1-128,9 11 192,-5-3-704,14 12-288,-4-4-2656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25.5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102 805 9344,'-5'8'2615,"-1"1"-1123,1 0-1,0 0 0,1 0 0,-5 15 0,8-23-1413,0 1-1,1-1 0,0 1 0,-1 0 1,1-1-1,0 1 0,0-1 0,-1 1 1,1 0-1,1-1 0,-1 1 0,0 0 1,0-1-1,1 1 0,-1-1 0,0 1 1,1 0-1,0-1 0,-1 1 0,1-1 1,0 0-1,0 1 0,0-1 1,0 0-1,0 1 0,0-1 0,0 0 1,0 0-1,0 0 0,1 0 0,-1 0 1,1 0-1,-1 0 0,0 0 0,3 0 1,1 1-1,-1-1 0,1 0 1,-1-1-1,1 1 0,0-1 0,-1 0 1,1 0-1,-1 0 0,1 0 1,-1-1-1,1 0 0,-1 0 0,1 0 1,-1-1-1,6-2 0,0-1 36,0 1 0,-1-2 0,0 1 0,0-1 0,13-12 0,-8 4 3,0 0 0,0-1-1,-2-1 1,0 0 0,-1-1 0,10-20-1,-8 11 117,-2 0 1,-1 0-1,12-51 0,-19 61-183,0-1-1,-2 1 1,0-1 0,0 0 0,-2 0-1,0 1 1,-4-19 0,-1 6-49,-1 1 0,-2-1-1,-13-31 1,10 34 12,-1 0 0,-1 0 1,-1 2-1,-37-46 0,42 57-37,-1 1 0,-1 1 0,0 0 0,-1 0 0,0 1 0,0 1 0,-1 0 1,0 1-1,-1 1 0,-20-8 0,34 14 22,-1 0 0,0 1 0,0-1 0,0 1-1,0-1 1,0 1 0,0 0 0,0-1 0,0 1 0,-1 0 0,1 1 0,0-1 0,0 0 0,0 0-1,0 1 1,0-1 0,0 1 0,0 0 0,0 0 0,1 0 0,-1 0 0,0 0 0,0 0 0,1 0 0,-1 0-1,0 1 1,1-1 0,0 0 0,-1 1 0,1 0 0,0-1 0,-1 1 0,1 0 0,-1 3 0,-1 2-25,0 1 0,0 0 0,1 0 0,1 0 1,-1 0-1,1 0 0,0 12 0,1 3-13,1 0 0,1 0 0,0-1 0,11 40 0,37 89-4,78 133-263,-36-89 88,-36-60 189,45 96-5,-75-180 24,2 0 1,47 63-1,-45-79-142,-25-32 205,-5-9 12,-4-10-11,4 16-53,-51-118-125,35 83-79,1 6 130,8 16 26,0-1-1,-6-17 1,12 27 20,0 0 0,0 0 1,0 0-1,1 0 0,-1 0 0,1-1 1,0 1-1,0 0 0,0 0 0,1 0 0,-1 0 1,3-7-1,10-22 216,28-50 0,-4 12-1304,-18 21-2748,-14 37 1118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25.9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12 9728,'-14'-12'11957,"11"18"-10816,1 3-1130,2 0 1,-1 0-1,1 0 1,1 0-1,0 0 0,2 13 1,-2-16-7,10 82-53,5 29-184,2-41-3424,-9-57-898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26.3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0 10496,'-2'2'8135,"0"4"-6676,13 141 707,-4-80-2161,2 3-1611,19 70 1,-27-134 955,0 0 0,0 0 0,1 0 0,0 0 0,1 0-1,-1 0 1,1 0 0,0-1 0,6 9 0,8-1-3259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26.9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 8 8192,'-2'-1'924,"-1"0"1,0 0-1,0 1 1,-1-1 0,1 1-1,0 0 1,0 0-1,-6 0 1,-7 1-628,7-6-1113,-3 7 4988,7 10-1376,4-9-3343,-1 8 701,0 0 0,1 0-1,0 0 1,0-1 0,1 1 0,2 15-1,-1-14-71,4 52-88,21 108 1,-24-165-95,-2-4-125,0-1-1,0 0 0,1 1 0,-1-1 1,1 0-1,0 1 0,0-1 0,0 0 0,0 0 1,0 0-1,0 0 0,0 0 0,1 0 1,-1 0-1,3 2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27.6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 8 8448,'-21'-8'10389,"18"8"-9869,2 1-430,0-1 1,0 0-1,1 1 1,-1-1-1,0 1 1,0-1-1,0 1 1,0-1-1,0 1 1,1 0-1,-1-1 1,0 1-1,1 0 1,-1-1-1,0 1 1,1 0-1,-2 2 1,-3 7 115,1 0 0,-1 1-1,2-1 1,-1 1 0,-2 21 0,-3 60 184,9-89-372,-8 168 190,30 339 0,-18-469-211,3-1 1,18 66 0,-20-91 3,1 0 0,0 0 1,1-1-1,0 0 0,1 0 0,1-1 0,0 0 1,1 0-1,20 20 0,-13-18 17,1-1-1,0-1 1,1-1-1,0-1 1,23 11-1,-9-8-402,1-1 0,50 11-1,-76-22-92,0-1 0,0 1-1,0-2 1,0 1-1,0-1 1,0 0 0,11-3-1,-14 2-806,0 0 0,0 0 1,0-1-1,0 0 0,0 0 0,0 0 0,6-4 0,11-10-3440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28.0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1 10752,'-1'14'6221,"0"6"-3412,-2 42-666,-12 235 310,0 2-3360,13-208-417,0 1-3453,2-76 2671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28.3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 10368,'0'0'213,"0"-1"0,1 1 1,-1-1-1,1 1 1,0-1-1,-1 1 0,1-1 1,-1 1-1,1 0 1,0-1-1,-1 1 0,1 0 1,0 0-1,-1 0 1,1-1-1,0 1 0,-1 0 1,1 0-1,0 0 1,-1 0-1,1 0 0,0 0 1,0 0-1,-1 0 0,1 0 1,0 1-1,0-1 1,24 9 1368,-14-5-612,28 10 576,60 25 575,-83-32-1976,-1 1 1,-1 1 0,1 1-1,18 16 1,74 84 87,-63-63-210,160 174-290,-192-209 133,8 9-1014,0 0 0,27 39 0,-47-59 1098,8 14-1193,-8-15 1156,0 1 0,0-1 0,0 0 0,1 0 0,-1 1-1,0-1 1,0 0 0,0 0 0,0 1 0,0-1 0,0 0 0,1 0 0,-1 1 0,0-1 0,0 0 0,0 1 0,0-1 0,0 0 0,0 1 0,0-1 0,0 0-1,0 1 1,-1-1 0,1 0 0,0 0 0,0 1 0,0-1 0,0 0 0,0 0 0,0 1 0,-1-1 0,1 0 0,0 0 0,0 1 0,0-1 0,-1 0-1,1 0 1,0 1 0,0-1 0,-1 0 0,1 0 0,0 0 0,0 0 0,-1 0 0,1 1 0,0-1 0,-1 0 0,1 0 0,0 0 0,-1 0 0,-11-3-4025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28.7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 10112,'2'-1'262,"-1"0"1,1 0 0,0 0-1,0 0 1,0 0 0,-1 1-1,1-1 1,0 0 0,0 1-1,0 0 1,0-1 0,0 1-1,0 0 1,0 0 0,0 0-1,0 0 1,0 1 0,0-1-1,0 0 1,0 1 0,0-1-1,0 1 1,-1 0 0,1 0-1,0 0 1,0 0-1,3 2 1,33 24 1733,83 65 163,-110-82-2112,162 151 1747,-153-140-1454,-2 1-1,-1 0 1,0 2-1,-2 0 1,-1 1 0,16 36-1,-15-19-153,-2 1 1,-2-1-1,6 48 0,7 133-1139,-18-9-4488,-7-166 2914,1-34 355,1-1-1,0 1 0,0 0 1,6 21-1,6-1-2099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29.1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0 10240,'-4'0'686,"1"0"1,-1 0 0,0 1 0,0-1 0,0 1-1,0 0 1,0 0 0,-5 3 2448,19 3-1066,-5-4-1894,-1 0-1,2-1 0,-1 0 1,0 0-1,0 0 1,1-1-1,8 2 1,41 2 654,-45-5-691,121-3 785,-35 0-833,-85 3-377,0 0 1,0 1-1,19 4 0,-26-4-175,0 0-1,0 0 0,0 1 0,0 0 0,0 0 0,0 0 0,-1 0 1,1 0-1,-1 1 0,0 0 0,0 0 0,0-1 0,4 6 0,10 15-4544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29.5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52 11136,'4'0'4128,"5"4"-3200,5-8 767,-10-1 161,5 2-384,5-1-64,-2-4-544,6 1-128,0-2-416,4 6-288,5-2-32,0 1-288,0 1-128,-6 3-640,2 0-256,-5 0-672,0 3-288,4 1-3071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2:59.0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75 303 9728,'2'6'9967,"-16"-5"-7333,-14-4-2281,27 2-331,-1 0 0,0 0 1,1-1-1,-1 1 0,1 0 0,-1 0 1,1-1-1,0 1 0,-1-1 0,1 1 1,0-1-1,0 0 0,0 1 0,0-1 1,0 0-1,1 0 0,-1 1 0,0-4 1,-7-35-5,7 37-16,0-11 7,0 1 1,1-1-1,0 0 1,1 1-1,1-1 1,0 1-1,1 0 1,1-1-1,0 1 1,0 1-1,1-1 1,1 1-1,11-19 1,-16 28-6,1 1 0,0-1 0,0 1 0,0 0 1,0-1-1,0 1 0,1 0 0,-1 0 0,4-2 0,-5 4-2,1-1-1,-1 0 0,1 1 1,-1-1-1,1 1 0,-1-1 1,1 1-1,-1 0 0,1 0 1,-1-1-1,1 1 0,0 0 1,-1 1-1,1-1 0,-1 0 1,1 0-1,-1 1 0,1-1 1,-1 1-1,3 0 0,0 1-3,-1 0 1,0 0-1,0 0 0,0 1 0,0-1 0,-1 1 0,1 0 0,-1 0 0,1 0 0,1 3 1,20 38 59,-10-18-37,71 143-1045,-42-89-4464,-26-56 299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32.8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23 7808,'0'-1'242,"0"0"0,-9-20 8527,8 26-8664,0-1 0,0 1-1,0 0 1,1-1 0,0 1 0,0 0 0,1 6 0,-1 6 16,10 169 1214,-3-91-942,42 369-47,-42-429-375,18 58 0,-24-90-23,0 0-1,0 0 1,0 0 0,1 0 0,-1 0 0,1 0 0,0-1-1,0 1 1,0 0 0,0-1 0,1 1 0,-1-1 0,1 0 0,2 2-1,-4-3-38,0 0 1,1-1-1,-1 1 0,0-1 0,0 0 0,0 1 0,0-1 0,0 0 0,1 0 0,-1 0 0,0 0 0,0 0 0,0 0 1,0 0-1,1 0 0,1-1 0,-1 0-105,-1 1 0,1-1 0,0 0 0,-1 0 0,1 0 0,0 0 0,-1-1 0,1 1 0,-1 0 0,0-1 0,1 1 0,-1-1 0,1-1 0,9-17-2257,6-7-1323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33.5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329 49 8704,'0'-2'270,"0"1"0,0-1-1,0 0 1,0 1 0,-1-1 0,1 0 0,-1 1 0,1-1 0,-1 0 0,0 1 0,1-1-1,-1 1 1,0-1 0,0 1 0,0 0 0,0-1 0,0 1 0,-1 0 0,1 0 0,0 0-1,-1 0 1,1 0 0,0 0 0,-1 0 0,1 0 0,-1 0 0,0 1 0,1-1 0,-1 1-1,1-1 1,-1 1 0,-3-1 0,-5-1 16,-1-1 0,0 2 0,0-1 0,-1 2 0,1-1 0,-18 3 0,22-1-218,1 0 0,-1 1 0,1-1 0,-1 1 0,1 1 0,0-1 0,0 1 0,0 0 0,1 1 0,-1-1 0,1 1-1,-9 9 1,3-2-40,1 0-1,0 1 0,1 1 1,1 0-1,0 0 0,1 1 1,0-1-1,1 2 1,1-1-1,-4 16 0,2-4-38,2 0 0,1 0 0,1 1 0,1 0 0,2 27 0,3 3-31,2 0 0,14 61 0,-12-88 51,1 0-1,1-1 1,1-1-1,2 0 1,26 46-1,-29-61-4,0 0 0,1-1 0,0 0 0,1-1 0,0 0 0,1 0 0,0-2-1,1 1 1,0-2 0,0 0 0,17 8 0,-20-12 50,0 1 0,0-2 0,0 1 0,1-1 0,-1-1 0,1 0 0,-1-1 0,1 0 0,0 0 0,0-1 0,0 0 0,-1-1 1,1-1-1,0 0 0,-1 0 0,20-7 0,-24 6 39,1 0 0,-1-1 1,0 1-1,-1-1 0,1 0 1,-1-1-1,0 0 0,0 1 1,0-2-1,0 1 0,-1 0 1,0-1-1,0 0 0,-1 0 1,1 0-1,4-13 0,-4 7 68,-1 0 0,0 0 0,-1 0 0,0 0 0,0 0 0,-1-1 0,-1 1-1,-2-22 1,1 27-107,-1-1 0,0 0 0,0 1 0,0-1 0,-1 1 0,0 0 0,-1 0 0,1 0 0,-1 0 0,-1 1 0,1 0 0,-1-1 0,-9-8-1,11 13-56,1-1-1,-1 1 0,0 0 1,0 0-1,0 0 0,0 0 0,-1 0 1,1 0-1,0 1 0,-1 0 1,1 0-1,-1 0 0,1 0 0,-1 0 1,1 1-1,-1-1 0,0 1 1,1 0-1,-1 0 0,0 1 0,1-1 1,-1 1-1,1-1 0,-1 1 1,1 0-1,-1 1 0,1-1 0,-1 1 1,1-1-1,-5 4 0,3-1-102,0 0 1,1 0-1,-1 1 0,1 0 0,0-1 0,0 1 0,0 0 1,1 1-1,0-1 0,0 1 0,0-1 0,1 1 1,0 0-1,-3 11 0,4-11-303,0 0-1,0 0 1,0 0-1,0 0 1,1 0 0,0 1-1,1-1 1,-1 0 0,1 0-1,0 0 1,1 0 0,-1 0-1,1 0 1,5 10-1,-6-15 269,-1 0 0,0 0 0,1-1 0,-1 1 0,0 0 0,1-1 0,-1 1 0,1 0 0,-1-1 0,1 1 0,-1-1 0,1 1 0,-1-1 0,1 1 0,0-1 0,-1 1 0,1-1 0,0 1 0,0-1 0,-1 0-1,1 0 1,0 1 0,0-1 0,-1 0 0,1 0 0,0 0 0,0 0 0,-1 0 0,1 0 0,0 0 0,0 0 0,0 0 0,-1 0 0,1 0 0,0 0 0,0-1 0,0 1 0,24-10-3747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34.3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218 176 10880,'-3'-2'701,"-1"-1"1,1 0-1,0 1 1,-1 0 0,1 0-1,-1 0 1,0 0-1,1 0 1,-1 1-1,0-1 1,0 1 0,0 0-1,-7 0 1,7 1-605,1 0 1,0 0-1,0 1 1,0-1-1,0 1 1,0 0-1,0 0 1,0 0-1,0 0 1,0 1-1,0-1 1,0 1-1,1 0 1,-1 0-1,1 0 1,-1 0-1,1 0 0,-4 5 1,-4 5-118,2 0 0,-1 0-1,1 1 1,1 1 0,0-1 0,-6 20 0,0 6 0,-9 45 0,21-79-24,0 1 1,0 0-1,0 0 0,1 0 1,0 0-1,0-1 1,0 1-1,1 0 1,2 9-1,-2-12 20,0 0-1,0 0 0,0 0 1,1-1-1,-1 1 0,1-1 1,0 1-1,0-1 1,-1 1-1,2-1 0,-1 0 1,0 0-1,0 0 0,1 0 1,-1 0-1,1 0 1,-1-1-1,1 1 0,5 1 1,4 1-2,1 0 1,-1-1-1,1 0 0,19 1 1,52-1 80,-59-3-98,0 1 0,0 1 0,36 7-1,-60-9 43,111 33 196,-100-29 25,0 1 1,-1 0-1,0 1 1,0 0-1,0 1 1,-1 0-1,12 11 1,-18-14-102,-1 0 1,1 1 0,-1-1 0,0 0 0,0 1 0,0 0 0,-1 0-1,0 0 1,0 0 0,0 0 0,-1 0 0,1 0 0,-1 1 0,0-1-1,-1 0 1,1 1 0,-1-1 0,0 1 0,-1-1 0,1 1 0,-3 8-1,-3 8 60,0-1 0,-1-1 0,-20 40-1,24-54-143,-9 18-29,-1-2 0,-16 24 0,22-36-12,-1 0-1,0-1 1,0-1 0,-1 1-1,0-1 1,-17 12 0,25-20-13,1 1 1,-1-1 0,1 1 0,-1-1-1,1 0 1,-1 1 0,1-1 0,-1 0-1,1 1 1,-1-1 0,1 0 0,-1 0-1,1 0 1,-1 0 0,0 1 0,1-1-1,-1 0 1,1 0 0,-1 0 0,0 0-1,1 0 1,-1 0 0,1 0 0,-1-1-1,1 1 1,-1 0 0,0 0 0,1 0-1,-1-1 1,1 1 0,-1 0 0,1 0-1,-1-1 1,1 1 0,-1 0 0,1-1-1,-1 1 1,1-1 0,0 1 0,-1-1-1,1 1 1,0-1 0,-1 1 0,1-1-1,0 1 1,0-1 0,-1 1 0,1-2-1,-1-2-76,0-1-1,0 1 0,1-1 0,-1 0 0,2-5 1,-1 9 97,14-182-245,-1 52 267,-1-387 243,-12 506-211,-1 0 0,-1 0 0,0 0 1,0 0-1,-1 0 0,-1 1 0,-6-16 0,8 22-45,-1 0-1,0 0 1,0 1 0,-1-1-1,1 1 1,-1-1-1,0 1 1,0 1 0,0-1-1,-1 0 1,1 1-1,-1 0 1,0 0 0,0 0-1,0 1 1,0 0-1,-9-3 1,-2 1-38,1 2 1,-1-1-1,1 2 0,-1 0 1,1 1-1,-1 1 0,-26 4 1,36-4-203,1 1 0,-1-1 0,0 1 0,1 0 0,-1 0 1,1 1-1,0 0 0,0 0 0,0 0 0,-7 6 0,11-9 127,1 1-1,-1 0 0,0-1 1,1 1-1,-1-1 0,1 1 0,-1 0 1,1-1-1,-1 1 0,1 0 1,-1 0-1,1 0 0,0-1 1,-1 1-1,1 0 0,0 0 0,0 0 1,0-1-1,0 1 0,-1 0 1,1 0-1,0 0 0,0 0 1,1 0-1,-1-1 0,0 1 0,0 0 1,0 0-1,1 0 0,-1 0 1,0-1-1,1 1 0,-1 0 1,0 0-1,1-1 0,-1 1 0,1 0 1,-1-1-1,1 1 0,1 0 1,0 2-454,1-1-1,0 1 1,0-1 0,0 0 0,1 0 0,-1 0 0,0-1 0,6 3 0,24 3-3359,7-2 118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34.8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152 1 9344,'-7'0'972,"0"1"-1,1-1 1,-1 1 0,1 1 0,-1-1 0,1 1 0,-11 4-1,12-3-786,0-1 0,0 1-1,1 0 1,-1 1 0,0-1-1,1 1 1,0 0-1,0 0 1,-5 6 0,4-3-131,1 0 0,0 1 0,0-1 0,0 1 0,1 0 0,0 0 0,1 0 0,-1 0 0,-1 16 0,2 3 65,2 47 0,2-39-12,2-1 0,1 0-1,2 0 1,1-1 0,1 0-1,2 0 1,2-1 0,25 48-1,-37-78-100,73 125 519,-65-112-485,2-1-1,-1-1 0,2 0 0,0 0 0,0-1 1,21 15-1,-29-24 16,1-1 0,-1 0 0,1 0 0,0 0 0,-1 0 0,1-1 0,0 1 0,0-1 0,0-1 0,1 1 0,-1-1 0,0 0 0,0 0 1,0 0-1,0-1 0,0 1 0,0-1 0,0-1 0,0 1 0,0-1 0,9-4 0,-4 2 126,-1-2 1,1 1-1,-1-1 0,0-1 0,0 0 1,-1 0-1,0-1 0,0 1 0,8-12 1,-10 10-63,-1 1 0,-1-1 0,1 0 0,-2 0 1,1 0-1,-1 0 0,0-1 0,-1 0 0,0 1 1,0-16-1,0-11 239,-4-52-1,-1 50-215,-2 0-1,-1 1 0,-1 0 1,-3 0-1,-15-41 0,20 67-169,-1 1-1,1 0 0,-1 0 1,-1 1-1,0-1 1,0 1-1,-1 1 1,0-1-1,-1 1 1,1 1-1,-2 0 0,1 0 1,-1 1-1,0 0 1,-15-7-1,-13-3-751,-1 2 0,-78-17 0,113 30 713,-58-10-1798,44 9-3795,66 2-1113,-8-4 3056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35.2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2 8192,'4'-2'10003,"-2"15"-7899,-4 22-2254,-20 279 1366,17-184-1807,6-75-2051,-1-8-2850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35.6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8 9472,'-18'-7'9855</inkml:trace>
  <inkml:trace contextRef="#ctx0" brushRef="#br0" timeOffset="1">14 11 19967,'18'25'416,"9"6"-128,4 10-96,4 2 32,1 1-192,0-5-32,-5-3 0,-4-5 0,0-2-96,-1-5 0,-4-5-512,-4-4-224,0-3-448,-4 0-160,-1-3-415,-4-9-129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35.9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 11264,'-4'1'7598,"4"11"-5944,4 15-1728,5 26 699,-6-31-389,1-1-1,0 1 1,13 32 0,-16-52-240,0 0 0,0 0 0,0 1 0,1-1 0,-1 0 0,1 0 0,0 0 0,-1-1 0,1 1 0,0 0 0,0-1 0,0 1 0,0-1 0,1 0 0,-1 1 0,0-1 0,0 0 0,1 0 0,-1-1 0,1 1 0,-1 0 0,1-1 0,-1 1 1,1-1-1,-1 0 0,1 0 0,3 0 0,1-1-420,-1 0 1,1 0-1,-1 0 0,7-3 1,21-10-5204,-17 6 1393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36.3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9216,'0'0'2981,"0"9"699,2 16-3042,2 0 0,0 0 0,1 0 0,9 24-1,-6-20-461,9 29-185,4-1 1,37 78-1,-3-34-4525,-43-82 1724,2-6-966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37.8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11 7168,'-6'6'8407,"3"0"-7742,3-6-614,0 1 0,0 0 0,1 0 0,-1 0 0,0-1 0,0 1 0,1 0 0,-1-1 0,0 1 0,1 0 0,-1-1 0,1 1 0,-1 0 0,1-1 0,-1 1 0,1-1 0,0 1 0,-1-1 0,1 1 0,-1-1 0,1 1 0,0-1 0,0 0 0,-1 1 0,1-1 0,0 0 0,-1 0 0,1 1 0,0-1 0,0 0 0,0 0 0,-1 0 0,3 0 0,30-1 718,-27 0-654,94-12 867,-36 3-769,-32 6-336,43-5 523,-64 9-1227,-1 0 1,19 3-1,-11 4-3925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39.6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59 6784,'-19'2'10778,"25"-9"-9641,-2 4-999,1-3-13,0 0-1,0 1 1,1 0 0,0 1 0,0-1 0,12-6-1,-14 10-68,0-1-1,-1 1 0,1 0 0,0 0 0,1 0 0,-1 0 1,0 1-1,0 0 0,0 0 0,0 0 0,0 0 1,0 1-1,0-1 0,5 2 0,-1 0 165,-1 1 0,0-1 0,1 1 1,-1 1-1,0-1 0,-1 1 0,1 0 0,11 10 0,-14-10-104,0 0 0,0 0 0,0 0 0,0 1 0,-1-1 0,0 1 0,0 0 0,0 0 0,-1 0 0,1 0 0,-1 0 0,0 1 0,1 5 0,0 11 108,-1-1 1,0 1-1,-2 0 0,-2 25 0,-16 88 325,13-115-513,3-13-57,0-1 1,1 1-1,-2 11 1,3-16-4,0 0 1,0 0-1,1 0 1,-1-1 0,0 1-1,1 0 1,-1 0-1,1-1 1,-1 1 0,1 0-1,0-1 1,0 1-1,0 0 1,0-1 0,0 1-1,0-1 1,0 0-1,2 3 1,5 2-47,-1-1 1,1 0-1,0-1 0,16 8 1,37 11-122,-16-9 150,64 26-165,-97-35 279,-1 1-1,1 1 1,-1 0 0,0 1-1,-1 0 1,17 16 0,-24-21-1,0 0 1,0 0-1,-1 0 1,1 1-1,-1-1 1,0 1-1,0 0 1,0-1-1,0 1 1,-1 0-1,0 0 1,1 0-1,-1 0 1,-1 1-1,1-1 1,-1 0-1,1 0 1,-1 0-1,-1 1 1,1-1-1,0 0 1,-1 0-1,0 0 1,0 0-1,0 0 1,-1 0-1,1 0 1,-1 0-1,0 0 1,0-1-1,0 1 1,-3 3-1,-3 3-61,0-1-1,0 0 0,-1 0 1,0 0-1,0-1 0,-1-1 1,0 0-1,0 0 0,-21 9 0,-2-3-456,-42 12-1,38-14-441,36-11 810,-5 2-398,1 0-1,-1-1 1,-10 1 0,15-1 382,1-1 0,-1 0 0,1 0 0,-1 0 0,1 0 0,-1 0 0,1 0 0,-1 0 0,1 0 0,-1 0 0,0 0 0,1 0 0,-1-1 0,1 1 0,-1 0 0,1 0 0,-1 0 0,1-1 0,-1 1 0,1 0 0,0 0 0,-1-1 0,1 1 0,-1-1 0,1 1 0,0 0 0,-1-1 0,1 1 0,0-1 0,-1 1 0,1-1 0,0 1 0,-1-1 0,1 1 0,0-1 0,0 1 0,0-1 0,0 1 0,0-1 0,0 1 0,-1-1 0,1 1 0,0-1 0,0 1 0,1-1 0,-1 1 0,0-1 0,0 0 0,0 1 0,0-1 0,0 1 0,1-1 0,1-3-560,-1 0-1,2 0 1,-1 0-1,0 0 1,1 0-1,-1 1 1,6-6-1,-5 6 99,19-25-3582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00.1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175 10 6912,'3'-10'4887,"-7"22"-414,0 1-3922,0 1 1,-1-1 0,-9 16 0,-8 21-82,-44 159 190,39-116-611,16-57-212,-8 28-1530,18-53 498,1-8 218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40.5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164 168 6400,'0'-1'334,"-1"0"0,1 0 0,0 0 1,-1 0-1,1 0 0,-1 0 0,0 0 0,1 0 1,-1 0-1,0 0 0,1 0 0,-1 1 0,0-1 0,0 0 1,0 1-1,1-1 0,-1 0 0,0 1 0,0-1 1,0 1-1,0-1 0,-2 1 0,1-1-125,0 0 0,0-1 0,0 1 0,0 0-1,0-1 1,0 1 0,0-1 0,0 1 0,1-1 0,-3-2 0,-8-17 622,5 8-370,0 0-1,-1 1 1,0 1-1,-1-1 1,-11-10-1,14 16-284,4 3-50,-1 0 1,0 0-1,0 1 0,-6-6 1,9 8-122,0 0 0,-1-1 0,1 1 0,-1 0 0,1 0 0,-1 0 0,1-1-1,-1 1 1,1 0 0,-1 0 0,1 0 0,-1 0 0,1 0 0,-1 0 0,1 0 0,-1 0 0,1 0 0,-1 0 0,1 0 0,0 0 0,-1 0 0,1 1 0,-1-1 0,1 0 0,-1 0 0,1 0-1,-1 1 1,1-1 0,-1 0 0,1 0 0,0 1 0,-1-1 0,1 1 0,0-1 0,-1 0 0,1 1 0,0-1 0,-1 1 0,1-1 0,0 0 0,0 1 0,0-1 0,-1 1 0,1-1 0,0 1-1,0-1 1,0 1 0,-2 9-12,0 0-1,0 0 0,2 0 0,-1 0 0,1 0 1,1 13-1,0 9-66,0 27 83,2 1-1,2-1 1,3 0-1,24 89 1,-25-128 18,0 0 0,1 0-1,1-1 1,1 0 0,1 0 0,20 26 0,-20-31-16,1-1 0,0 0 0,1-1 0,0 0 0,1-1 1,0-1-1,1 0 0,20 10 0,-13-10 4,0 0-1,30 8 1,-43-15 18,0-1 0,0-1 0,0 1 0,0-1 0,0-1 0,0 0-1,0 0 1,0 0 0,10-3 0,-16 2 28,1 0 0,-1 0-1,0 0 1,1 0 0,-1 0 0,0-1-1,0 1 1,0-1 0,0 0-1,0 0 1,-1 0 0,1-1 0,-1 1-1,1-1 1,-1 1 0,0-1-1,0 0 1,0 0 0,0 0 0,0 0-1,-1 0 1,1 0 0,-1 0-1,0 0 1,0-1 0,0 1 0,-1 0-1,1-7 1,0 5-4,-1 1 0,-1-1 0,1 0 0,-1 0 1,1 1-1,-1-1 0,-1 0 0,1 1 0,-1-1 0,0 1 0,0 0 0,0-1 0,0 1 0,-1 0 1,1 0-1,-1 1 0,0-1 0,-1 1 0,1-1 0,-6-4 0,2 4-60,1 0 0,-1 0 0,0 1 0,0 0 0,-1 0 0,1 0 0,0 1 0,-1 0 0,1 1 0,-1 0 0,0 0 0,0 0 1,1 1-1,-1 0 0,0 1 0,1 0 0,-1 0 0,0 0 0,1 1 0,-1 0 0,1 1 0,0 0 0,0 0 0,0 0 0,0 1 0,0 0 0,1 0 0,0 1 0,0 0 0,0 0 0,0 0 0,1 1 0,-5 6 0,8-10-110,1 0 0,-1 0-1,1 0 1,0 0 0,0 0 0,0 0 0,0 1-1,0-1 1,1 0 0,-1 1 0,1-1 0,0 0 0,-1 1-1,1-1 1,0 1 0,0-1 0,1 0 0,-1 4-1,1-4-32,0 0 0,0-1 0,0 1 0,-1-1 0,1 0 0,0 1 0,1-1-1,-1 0 1,0 0 0,0 1 0,1-1 0,-1 0 0,0 0 0,1 0 0,-1-1-1,1 1 1,-1 0 0,1 0 0,-1-1 0,1 1 0,0-1 0,-1 1 0,1-1-1,0 0 1,-1 0 0,4 0 0,4 0-622,0-1-1,0 1 1,0-2-1,0 0 1,0 0 0,-1 0-1,1-1 1,-1 0-1,1-1 1,-1 0-1,10-6 1,31-24-2933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41.1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111 207 9216,'-1'-1'240,"1"0"0,-1 0 0,1 1 0,0-1 0,-1 0 0,0 1 0,1-1 0,-1 1 0,1-1 0,-1 0 0,0 1 0,1-1 0,-1 1 0,0 0 0,1-1 0,-1 1 1,0-1-1,0 1 0,0 0 0,1 0 0,-1-1 0,0 1 0,-1 0 0,0 0 153,0 0 0,0 0 1,0 1-1,0-1 0,1 0 1,-1 1-1,0 0 0,0-1 1,-3 3-1,0-1-48,0 1 1,1 0-1,-1 0 0,1 1 1,0 0-1,-7 7 0,9-9-331,0 1-1,1 0 0,-1 1 0,1-1 0,-1 0 1,1 0-1,0 1 0,1-1 0,-1 0 1,0 1-1,1-1 0,0 1 0,0 5 1,1 6-25,5 28 1,-3-20 21,8 42-5,32 108-1,-38-157 8,0 0 0,2-1 0,0 1 0,1-2 0,0 1 0,1-1 0,11 13-1,-16-22 10,1 0-1,0 0 1,-1-1-1,1 0 1,1 0-1,-1-1 1,0 1-1,1-1 1,7 3-1,-9-5 22,1 1-1,0-1 0,-1 0 1,1 0-1,0-1 1,0 1-1,0-1 0,0 0 1,-1 0-1,1-1 1,0 0-1,0 1 1,6-4-1,-3 1 69,0 0 1,-1 0-1,0-1 1,1-1-1,-2 1 0,1-1 1,0 0-1,-1-1 1,0 1-1,0-1 1,-1-1-1,0 1 0,9-14 1,-5 5 130,-1 1 0,-1-2 1,0 1-1,-1-1 0,8-29 0,-11 30-81,-1 0 0,0 0 0,-1 0 0,-1-1 1,0 1-1,-1 0 0,0 0 0,-2-1 0,0 1 0,-6-18 0,-1 4-5,-2 0-1,-1 1 1,-32-53 0,31 60-122,-1 0 1,-1 1 0,-1 0-1,-1 2 1,-27-24-1,33 32-208,0 1 0,-1 0 0,0 1 0,0 1 0,-1 0 0,0 0 0,0 2 0,0-1 0,-1 2 0,-18-4 0,2 7-1236,30 1 1259,0 0 0,0 0 0,0 0 1,0 0-1,0 0 0,0 1 0,0-1 0,0 0 0,0 0 0,0 1 0,0-1 0,0 1 0,0-1 0,0 1 0,0-1 0,1 1 0,-1 0 0,0-1 0,0 1 0,1 0 0,-1-1 0,0 1 0,1 0 0,-2 1 0,2-2-25,0 1 0,0-1 0,1 1 0,-1-1 0,0 1 0,0-1-1,0 1 1,0-1 0,0 1 0,1-1 0,-1 1 0,0-1 0,0 0 0,7 5-2819,-6-5 2819,-1 0 0,1 0 0,-1 0 0,1 0 0,-1 0 0,1 0-1,-1 0 1,1 0 0,24 0-6282,-24 0 6202,29-2-4208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41.8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0 9472,'0'6'7855,"-3"-1"-7097,1 0-1,0 1 0,0-1 0,-1 8 0,-6 16-15,-5 11-299,2 1 0,-11 70 0,9-44-465,-12 88-1850,25-150 2374,0 9-4579,16-45-5894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42.2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0 9344,'-8'3'5164,"20"7"-1246,-5-5-3545,-1 0 0,1 0-1,-1 1 1,9 9 0,2 4 184,130 120 350,-121-112-1451,2-1 0,2-1 0,46 30 0,-74-53 387,0-1 0,0 0 0,0 0 0,0 0-1,0 0 1,0 0 0,1 0 0,-1-1 0,0 1 0,0-1 0,1 0 0,2 1-1,-5-1 70,1 0 0,-1-1-1,1 1 1,-1 0-1,1 0 1,0 0-1,-1-1 1,1 1-1,-1 0 1,1-1 0,-1 1-1,1 0 1,-1-1-1,1 1 1,-1-1-1,0 1 1,1 0-1,-1-1 1,1 0 0,0-1-138,-1 0 0,1 1 0,-1-1 1,1 0-1,-1 1 0,1-1 0,-1 0 0,0 0 1,0-2-1,0-23-3587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42.6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3 117 9088,'-3'-4'15915,"7"-1"-17783,1-5 2038,1 1 0,1 0 0,0 1 0,0 0 0,1 0 0,9-8 0,-11 11-99,-1 1 1,1 0 0,0 0 0,0 1-1,0-1 1,1 1 0,-1 1 0,1-1-1,0 1 1,11-2 0,-16 3-16,0 1 1,0 0-1,0-1 0,0 1 1,0 0-1,0 0 1,1 1-1,-1-1 0,0 0 1,0 1-1,0-1 1,-1 1-1,1-1 0,0 1 1,0 0-1,0 0 1,0 0-1,-1 0 0,1 0 1,0 0-1,-1 1 1,1-1-1,-1 0 0,1 1 1,-1-1-1,0 1 1,1 0-1,-1-1 0,0 1 1,0 0-1,0 0 0,-1 0 1,1 0-1,0-1 1,0 4-1,0 0 13,-1 0 1,1 0-1,-1 0 1,0 0-1,-1-1 1,1 1-1,-1 0 1,0 0-1,0-1 1,0 1-1,-1 0 1,0-1-1,-3 8 0,3-9-85,0 0-1,1 0 0,-1 0 0,1 0 0,0 1 0,0-1 0,0 0 0,0 1 0,1-1 0,-1 0 0,1 1 1,0 4-1,1-6-31,-1 1 1,1-1 0,0 1-1,0-1 1,0 1 0,0-1-1,0 0 1,0 1 0,1-1-1,-1 0 1,1 0 0,-1 0-1,1 0 1,0 0 0,0-1-1,0 1 1,2 1 0,3 2-31,1 0 0,0-1 1,0 0-1,0 0 1,0-1-1,0 0 1,13 3-1,64 7 123,-46-8 237,-39-5-256,1 0 0,0 0 0,-1 0 0,1 0-1,0 0 1,0 0 0,-1 0 0,1 1 0,0-1 0,-1 0-1,1 0 1,-1 1 0,1-1 0,0 1 0,-1-1 0,1 0 0,-1 1-1,1-1 1,-1 1 0,1-1 0,-1 1 0,1-1 0,-1 1 0,0-1-1,1 1 1,-1 0 0,0-1 0,1 1 0,-1 0 0,0-1-1,0 1 1,1 0 0,-1-1 0,0 1 0,0 0 0,0-1 0,0 1-1,0 0 1,0 0 0,0-1 0,0 1 0,-1 0 0,1-1-1,0 1 1,0 0 0,0-1 0,-1 1 0,1 0 0,-1 0 0,-3 6 88,0 0 0,0-1 0,-9 12 0,6-9-140,-31 41-170,-38 57-3629,61-82 1259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43.8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64 10112,'0'1'3916,"2"3"-3155,0-2-434,1 0-1,-1 0 1,1 0 0,0-1 0,0 1 0,0-1 0,0 0-1,0 0 1,0 0 0,1 0 0,-1 0 0,0-1-1,4 1 1,7 0 183,24-1 0,-37 0-441,35-3 450,0-1 1,0-2-1,0-2 1,63-22-1,-5 2-269,-81 25-290,0 1 0,0 0 0,1 1 0,-1 1 1,19 1-1,-29-1-133,0 1 0,-1-1 1,1 1-1,0 0 1,0 0-1,-1 0 0,1 0 1,0 0-1,3 3 0,-4-2-278,0-1-1,-1 0 0,1 1 0,-1-1 1,0 1-1,1 0 0,-1-1 1,2 4-1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44.2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11 9728,'-21'-10'10495</inkml:trace>
  <inkml:trace contextRef="#ctx0" brushRef="#br0" timeOffset="1">13 23 20927,'22'41'512,"5"10"-96,5 1-160,4-1-96,-2 0-160,2 5 0,-4-1 0,-5 1 0,-5-1-224,1 1-96,-5-5-384,-2-3-128,-2-8-256,-1-13-128,1-10-479,-5-17-193,4-17-2496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44.5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 10624,'-8'11'5778,"7"-9"-5393,0 17 1769,11 22-1596,-9-37-218,49 119 508,-15-41-794,23 57 124,-42-106-186,1 0 0,25 33 0,43 51-1205,-23-44-2581,-40-53 1223,1-11-1434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45.1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99 249 9728,'-6'-11'10015,"1"14"-9737,0 0-1,1 1 0,-1 0 0,1 0 0,-1 0 0,1 0 1,0 1-1,-4 6 0,2-2-205,0 1 1,0-1-1,-7 19 0,10-19-98,-1 1 1,2-1-1,-1 1 0,1 0 0,1 0 0,0 0 0,0 15 0,1-22-16,0 1 0,1-1 0,0 1 0,-1 0 0,1-1 0,1 1 0,-1-1 0,0 0 0,1 1 0,-1-1 0,1 0 0,0 0 0,0 0 0,1 0 0,-1 0 0,0-1 0,1 1 0,0-1 0,-1 1-1,1-1 1,0 0 0,0 0 0,7 3 0,2 0-3,1 0 0,0-1 0,1 0 0,23 3 0,57 2-50,-19-3 165,-49-4 156,0 2 1,-1 1 0,0 1 0,31 12-1,-48-15-49,-1 0-1,0 1 0,0 0 1,0 1-1,0-1 0,0 1 0,9 10 1,-12-11-56,-1 1 1,0-1-1,0 1 0,0-1 1,0 1-1,-1 0 1,1 0-1,-1 0 1,0 0-1,-1 1 0,0-1 1,2 10-1,-2-5-4,-1 0 0,0 0 0,0 0 0,-1-1 0,0 1 0,-1 0 0,0 0 1,-1 0-1,0-1 0,0 0 0,-1 1 0,0-1 0,-1 0 0,0-1 0,-11 15 0,6-10-94,-1-1 1,0 0 0,-1-1-1,0 0 1,-1-1 0,-1 0-1,1-1 1,-28 13-1,37-20-20,-1 0 0,1 0-1,0-1 1,-1 0-1,-4 2 1,8-3-25,-1 0 0,1 0 0,0 0 0,0 0 0,0 0 0,0 0 0,0 0 0,-1 0 1,1-1-1,0 1 0,0 0 0,0 0 0,0-1 0,0 1 0,0-1 0,0 1 0,0-1 1,0 0-1,0 1 0,0-1 0,0 0 0,1 0 0,-1 1 0,0-1 0,0 0 0,-1-2 1,0-2-43,0 0 1,0 0 0,0 0-1,1 0 1,0 0 0,0 0-1,0 0 1,0-6 0,1-45-168,1 44 189,8-169-193,3-109 102,-12 270 142,-5-133 90,3 136-70,-1 0 0,-1 0-1,0 0 1,-1 1 0,0 0 0,-16-29-1,18 38 1,-2 1 0,1-1 0,-1 1 0,0 0-1,-7-7 1,11 12-26,-1 0 0,1-1 0,0 1-1,-1 0 1,1 0 0,0 0 0,-1 0-1,1 0 1,-1 1 0,1-1 0,-1 0-1,0 1 1,1-1 0,-1 1 0,0-1-1,1 1 1,-1 0 0,0 0 0,0 0 0,1 0-1,-1 0 1,0 0 0,0 0 0,1 0-1,-1 1 1,0-1 0,1 1 0,-1 0-1,-2 0 1,-1 3-63,1 0-1,0 0 0,0 0 1,0 0-1,1 0 0,-1 1 0,1 0 1,-3 6-1,-21 44-1212,24-47 948,-7 15-874,-10 21-3612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48.4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171 812 8320,'-2'8'836,"0"0"1,0 1-1,1-1 1,0 0-1,1 1 0,0-1 1,0 1-1,2 12 1,-1-18-732,-1 0 0,1 0 1,0 0-1,0 0 0,1 0 0,-1 0 1,1 0-1,-1 0 0,1-1 0,0 1 1,0-1-1,0 1 0,0-1 1,0 0-1,1 1 0,-1-1 0,1 0 1,0-1-1,-1 1 0,1 0 0,0-1 1,0 0-1,0 1 0,6 0 0,0 1 16,0-1 0,1 0 0,-1 0 0,17 0 0,-23-2-55,1 0 1,0-1 0,0 1 0,-1-1-1,1 0 1,-1 0 0,1-1 0,-1 1-1,1 0 1,-1-1 0,0 0 0,0 0-1,1 0 1,4-5 0,-3 2 28,0 0 1,0 0 0,-1 0 0,1-1-1,-1 0 1,0 0 0,-1 0-1,0 0 1,5-12 0,-4 4 32,0 0 1,-1 0 0,2-28 0,0-25 40,-3-1 0,-3 0 1,-10-72-1,7 117-163,-1 0-1,-1 1 1,-1 0-1,-1 0 1,-1 1 0,-21-36-1,10 24-3,-1 1 1,-2 2-1,-34-37 0,39 49 11,-28-23 0,40 36-17,-1 0 0,0 0 0,0 1 0,0 0 0,0 0 0,-1 1-1,0 0 1,-9-3 0,15 6 1,0-1 0,0 1 0,0 0 0,0 0-1,0 0 1,0 0 0,0 0 0,0 0-1,0 0 1,0 1 0,0-1 0,0 1 0,0-1-1,0 1 1,0 0 0,0 0 0,0 0 0,-3 2-1,3-1-6,0 0 0,0 0 0,0 1 0,0-1 0,0 1-1,1-1 1,-1 1 0,1 0 0,0-1 0,-1 1 0,0 4 0,0 3-24,0-1 1,0 1 0,1-1 0,1 1 0,-1 0 0,2-1-1,0 13 1,2-4-4,1 0 0,1-1-1,9 24 1,26 50 9,-27-64 19,164 342 3,-107-226 6,7-4 0,113 155 0,-45-89 0,-11-22 32,-127-175-37,-1-1 0,1 1-1,0-1 1,1-1 0,11 9-1,-18-14 8,0-1-1,0 1 1,0 0-1,0-1 0,0 0 1,0 1-1,0-1 0,0 1 1,0-1-1,0 0 1,0 0-1,0 0 0,0 0 1,0 1-1,0-1 1,0-1-1,0 1 0,0 0 1,0 0-1,0 0 1,0 0-1,0-1 0,0 1 1,0 0-1,0-1 1,0 1-1,0-1 0,0 1 1,-1-1-1,1 0 1,0 1-1,0-1 0,0 0 1,-1 0-1,1 1 0,0-1 1,-1 0-1,1 0 1,-1 0-1,1 0 0,-1 0 1,1 0-1,-1-1 1,2-2 15,-1 0 1,0 0 0,0 0 0,0-1 0,0 1 0,-1 0 0,0 0 0,0 0-1,0-9 1,-2 8-68,1 0 0,-1-1 0,0 1-1,0 0 1,-1 0 0,0 0 0,1 0 0,-2 1-1,1-1 1,0 1 0,-1-1 0,0 1 0,-8-6-1,-5-4-222,-1 1 0,-22-12 0,34 21 238,-29-15-159,-24-16 93,53 31 95,0 0-1,0-1 0,0 0 1,1 0-1,0-1 0,-8-10 1,10 12 0,1-1 1,0 0-1,0 0 1,1 0-1,-1 0 1,1 0-1,0 0 1,1 0-1,-1 0 1,1 0-1,0-1 1,0 1-1,1 0 1,-1 0-1,1 0 1,3-10-1,1-1-8,1 0 0,0 0 0,15-27 0,5 1-125,1 1-1,40-46 0,-38 53-3920,0 0-4084,-16 18 3824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00.5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 8832,'12'-5'6362,"-11"5"-6180,13 10 2224,-7-4-2082,6 3 157,-2 0-1,1 1 1,-1 0 0,17 20-1,31 51 371,-33-45-622,107 131 491,-37-63-3526,-91-100 2121,14 14-1939,-7-12-2632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49.0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 7552,'0'0'2448,"0"8"613,-4 47 134,5-37-2961,1 1 0,0-1 0,2 0 0,0 1 0,1-2 0,1 1 0,0 0 0,18 31 0,-16-33-187,-6-11-27,0 0 0,0 0 0,1 0 0,6 8-1,-7-12-11,-1 1 0,1-1 0,-1 0 0,1 1 1,-1-1-1,1 0 0,0 0 0,-1-1 0,1 1 0,0 0 0,0 0 0,-1-1 0,1 1 0,0-1 0,0 0 0,0 1 0,0-1 0,2 0 0,12-2-72,0 0 0,0-1 0,0 0 0,-1-1 0,1-1 0,18-9 0,-15 10-1690,-17 4 1230,0 0 0,0 0 0,0-1 0,0 1 0,0-1 0,0 1 0,0-1 0,0 0 0,0 0-1,0 1 1,3-4 0,3-3-2830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49.4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8576,'0'0'3359,"0"6"-2740,1 9-254,0 0-1,1 0 1,1 0-1,0-1 1,6 16-1,31 70-305,-16-50-90,14 30-18,44 105-5760,-79-180 5612,6 11-3930,0-4 1236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49.8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0 7168,'-3'4'724,"0"0"1,-1 0 0,1 0-1,1 0 1,-1 1-1,-2 4 1,2 0-257,0-1 1,-4 18-1,3-9-343,2 1 1,-1 33-1,5-21 34,0 1 1,2-1 0,2 0-1,0 0 1,16 40-1,66 141-124,-67-168-93,53 83 0,-64-112-35,1 0 1,0 0-1,1-1 0,1 0 1,0-1-1,0-1 1,1 0-1,30 17 1,-40-26-159,1 0 1,-1 0-1,1 0 1,0-1 0,-1 0-1,1 0 1,0 0-1,0-1 1,-1 1 0,1-1-1,0 0 1,0 0-1,0-1 1,-1 1 0,1-1-1,0 0 1,0-1 0,-1 1-1,9-5 1,19-10-2790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50.2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7552,'1'0'2988,"4"0"-2403,8 5-34,0 1-1,-1 0 1,0 1 0,0 0-1,0 0 1,-1 2-1,15 13 1,-11-8-281,-1 0 0,-1 1 0,0 1 0,16 27-1,-19-25-83,-1 1 0,0 0 0,-2 0 0,0 0-1,7 34 1,-8-20-314,-2-1 0,1 60 0,-4-64-1341,7 47 0,-3-50 13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50.7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85 0 7296,'-3'0'419,"0"0"-1,0 0 1,0 1 0,1-1-1,-1 1 1,0 0 0,1-1 0,-1 1-1,0 0 1,1 0 0,-1 1 0,1-1-1,-1 1 1,1-1 0,-3 3 0,2-1-196,0 0 0,1 0 1,-1 0-1,1 1 0,0-1 1,0 1-1,0-1 0,0 1 1,-1 6-1,-1 6-178,0 0 1,2 0-1,0 0 0,0 21 1,1-29 185,0 44-158,3 0 0,1 0 0,3-1 0,2 0 0,17 56 0,0-22-23,4-2 0,48 94-1,-71-164-48,95 185 35,-83-169-52,1-1 0,1 0 0,1-2 0,37 37 0,-51-57-67,0 0 0,1 0-1,-1 0 1,1-1 0,0 0-1,10 5 1,-16-9-74,0 0 1,0-1 0,1 1-1,-1 0 1,0-1-1,1 1 1,-1-1-1,0 0 1,1 0-1,-1 0 1,0 0-1,1 0 1,-1 0-1,0-1 1,0 1-1,1-1 1,-1 0-1,0 1 1,0-1-1,0 0 1,0 0-1,1 0 1,-2-1-1,1 1 1,0 0-1,0-1 1,0 1-1,-1-1 1,1 0-1,2-2 1,13-23-3321,-3-4 117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51.1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10240,'7'25'3817,"1"0"-2588,-2 1 0,3 28-1,7 167-353,-9-113-763,-5-5-104,-2-61-727,1 0 0,9 52 0,-5-64-3185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51.5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8960,'9'9'1909,"0"0"1,12 18-1,-12-14-763,16 17 1,147 132 709,-78-67-1666,75 74-444,-116-115-555,14 15-1731,-62-65 2175,-4-3 212,0 1-1,0-1 1,0 0 0,0 0 0,0 0-1,0 0 1,0-1 0,1 1 0,-1 0 0,0 0-1,1-1 1,-1 1 0,1-1 0,-1 1-1,1-1 1,-1 1 0,1-1 0,-1 0 0,2 0-1,11-6-3296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51.8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8320,'36'14'2589,"40"21"0,-37-9-804,0 2 0,-2 1 0,42 41 0,-27-22-1149,-33-31-449,0 1-1,-2 1 1,0 1 0,-2 0-1,0 1 1,-1 1 0,16 32-1,-2 10-25,27 86-1,5 73-1878,-53-193 1201,1 9-1398,2 0 1,23 57-1,-10-53-2570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56.0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9728,'5'6'6498,"-5"-5"-6238,13 1 2111,21-2-2970,-22 0 1386,17 0-534,1 0-84,52-5 1,-56 3-811,42 0 0,-51 2-584,-4 1-913,-3 2-2038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6:56.3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0 111 8576,'9'12'3232,"0"-4"-2496,5-1 416,-10-2 0,10-1-128,-1-4 95,5-4-255,5-4-128,7-4-416,1 0-64,5-4-32,0 1-96,0-2-96,-6 5-800,-3 0-288,-4 0-671,-1 0-193,1-3-2432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00.8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7296,'8'2'899,"-5"-2"-680,-1 0 0,0 1 0,0-1-1,0 1 1,0 0 0,0-1 0,0 1 0,0 0 0,-1 0-1,1 0 1,2 2 0,4 1 149,-3-2-70,-1 1 1,0-1 0,0 1-1,0-1 1,0 1 0,4 5 0,-1-2 241,-2-2-103,0 0 0,0 1 0,0 0 0,7 10 0,9 19 1022,24 53 1,-29-54-1201,28 48 784,-24-45-180,28 66-1,-15-10 309,23 108 0,-46-154-1071,-2 1 0,-2 0 0,1 68 0,-36 206-3965,10-166-2915,14-115 2492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16.28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309 911 8064,'0'0'55,"-1"4"563,1-1 0,0 0 0,1 0 0,-1 0 0,1 0 0,1 6 0,-2-9-527,1 1 0,-1 0-1,1 0 1,-1-1 0,1 1 0,0 0-1,-1-1 1,1 1 0,0 0 0,-1-1-1,1 1 1,0-1 0,0 1 0,0-1-1,-1 1 1,1-1 0,0 0 0,0 1 0,0-1-1,0 0 1,0 0 0,0 0 0,0 0-1,0 0 1,-1 0 0,3 0 0,1 0 46,0 0 0,-1-1 0,1 1 0,0-1 0,0 0 0,-1 0 1,1-1-1,-1 1 0,1 0 0,-1-1 0,0 0 0,1 0 1,-1 0-1,0 0 0,0-1 0,-1 1 0,1-1 0,0 0 1,-1 0-1,1 0 0,-1 0 0,2-4 0,4-7 65,-1-1-1,0 0 1,8-30-1,-10 28-50,2-5 90,-1-1-1,-1 1 0,-1-1 1,1-44-1,-5 53-125,0 0 0,-1-1 0,-1 1 0,0 0 0,-1-1 0,-1 1 0,0 1 0,-1-1 0,-7-15 0,-19-25 7,-54-69 1,64 94-122,-88-110 93,87 115-79,0 1 0,-2 0 0,-39-27 0,62 49-17,-4-2 3,0 0 1,1 0-1,-1 0 1,-9-3-1,13 6-5,0 0-1,1-1 1,-1 1-1,0 0 1,0 0-1,0-1 1,0 1-1,0 0 1,0 0-1,1 0 1,-1 0-1,0 0 1,0 0-1,0 1 1,0-1 0,0 0-1,0 0 1,1 1-1,-1-1 1,0 0-1,0 1 1,0-1-1,1 1 1,-1-1-1,0 1 1,1-1-1,-1 1 1,0 0-1,1-1 1,-1 1-1,1 0 1,-1-1-1,1 1 1,-1 0-1,1 0 1,-1-1-1,1 3 1,-2 5-27,0 1 0,1-1 1,1 1-1,-1 0 0,2-1 0,-1 1 0,1 0 0,3 11 1,0 2 2,2 0 1,0 0-1,1-1 0,2 1 1,15 29-1,67 98-1,-73-122 37,400 553 93,-317-459-98,202 186 0,-291-296-10,-8-6 10,0-1-1,0 0 1,1 0-1,0 0 1,0-1-1,0 1 1,0-1-1,0 0 1,1-1-1,6 3 1,-12-5 1,1 0-1,-1 0 1,0 0 0,1 0 0,-1 0-1,0 0 1,1 0 0,-1 0 0,1 0-1,-1 0 1,0 0 0,1 0 0,-1 0-1,0 0 1,1 0 0,-1-1-1,0 1 1,1 0 0,-1 0 0,0 0-1,1-1 1,-1 1 0,0 0 0,0 0-1,1-1 1,-1 1 0,0 0-1,0 0 1,1-1 0,-1 1 0,0 0-1,0-1 1,0 1 0,0 0 0,0-1-1,0 1 1,1-1 0,-1 1 0,0 0-1,0-1 1,0 1 0,0 0-1,0-1 1,0 1 0,0-1 0,0 1-1,-1 0 1,1-1 0,0 1 0,0 0-1,0-1 1,0 1 0,0 0-1,-1-1 1,-8-22-17,1 9 10,-1 0-1,-1 1 1,0 0-1,0 1 1,-1 0 0,-20-17-1,-84-56-405,32 27 223,80 55 181,-2 0-81,0-1-1,0 0 1,1 0 0,0 0-1,-8-9 1,11 11 63,0-1 1,0 1-1,0 0 0,0 0 0,1 0 1,-1 0-1,1-1 0,0 1 1,-1 0-1,1 0 0,0-1 1,0 1-1,0 0 0,1-1 1,-1 1-1,0 0 0,1 0 0,1-5 1,28-68-25,-12 32-29,-4 13-419,17-28 0,9-17-4637,-27 44 1004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17.02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35 34 6272,'-15'-15'5274,"13"14"-4827,-15-16 6896,17 23-6406,3 10-1243,6 13 348,21 48 0,-15-40 13,-4-12-85,44 102-3,-43-105 16,0 0-1,1-1 0,26 31 1,-35-48-41,0 1 1,1-1-1,-1-1 0,1 1 1,-1-1-1,1 0 1,9 5-1,-11-7-315,-1 0 0,1 0 1,-1-1-1,1 1 0,-1 0 0,1-1 0,-1 0 0,6 0 1,-6 0-223,0 0 1,-1 0-1,1-1 1,-1 1-1,1-1 1,-1 1-1,1-1 1,-1 0-1,1 1 1,-1-1-1,1 0 1,4-5-1784,7-9-1611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17.53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 1 9344,'-4'0'5907,"4"0"-5801,-1 0 59,1 1 0,0-1 0,-1 0 1,1 1-1,-1-1 0,1 1 0,0-1 0,0 1 0,-1-1 1,1 1-1,0-1 0,0 1 0,0-1 0,-1 1 1,1-1-1,0 1 0,0 0 0,0 100 102,0-99-273,0-1 1,0 1-1,0-1 1,0 1-1,0-1 1,1 1-1,-1-1 1,0 0-1,1 1 1,-1-1-1,1 1 1,-1-1-1,1 0 1,0 0-1,0 1 1,-1-1-1,1 0 1,0 0-1,0 0 1,3 2-1,-3-2 6,0 0-1,1-1 0,-1 1 1,1-1-1,0 1 0,-1-1 1,1 1-1,-1-1 0,1 0 0,0 0 1,-1 0-1,1 0 0,0 0 1,-1 0-1,1-1 0,-1 1 0,4-1 1,28-6 67,1 1 0,0 2 0,1 1 0,44 3 0,-67 0 126,-12 0-164,1 0 0,-1 0 0,0 0 0,0 0 0,1 0 0,-1 0 0,0 0 0,0 0 0,0 1 0,1-1 0,-1 0 0,0 0 0,0 0 0,0 0 0,1 0 0,-1 1 0,0-1 0,0 0 0,0 0 0,0 0 0,1 1 0,-1-1 0,0 0 0,0 0 0,0 1 0,0-1 0,0 0 0,0 0 0,0 1 0,0-1 0,0 0 0,0 0 0,0 1 0,0-1 0,0 0 0,0 0 0,0 1 0,0-1 0,0 0 0,0 0 0,0 1 0,0-1 0,0 0 0,0 0 0,0 1 0,0-1 0,-1 0 0,1 0 0,0 0 0,0 1 1,-9 16 399,6-12-365,-51 91-135,44-80-1779,-24 26 0,28-36 559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17.90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 95 8960,'-3'0'5440,"3"-3"-4960,3-2 0,6 1-160,0-4-64,5 1-128,-1-2-32,5 1 32,0 1-160,0-1 32,0-1-512,0 6-192,0-1-992,-1-4-448,1-4-1472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18.23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3 7936,'4'-1'450,"-1"0"0,1 1 0,-1 0 0,1-1 1,-1 1-1,1 0 0,-1 1 0,0-1 0,5 2 0,34 9 1557,-29-7-1086,-10-3-800,39 11 1827,73 31 0,-102-37-1754,0 1-1,0 0 1,-1 1-1,0 1 0,-1 0 1,1 1-1,-2 0 1,1 0-1,12 18 1,-11-11-112,-1 1 1,-1 0 0,-1 1 0,0 0-1,-2 0 1,0 1 0,5 24 0,0 17-588,3 66 1,-12-103 152,-2-14 69,2 18-1727,6 29-1,-3-42-453,6-8-1594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18.73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28 20 7808,'-1'-4'934,"1"3"-782,0 0 0,0 0 1,0 0-1,0 0 0,-1 0 0,-6-8 4065,3 13-2617,2-2-1435,0 1 1,1 0 0,-1 0 0,1 0 0,0 0 0,0 0 0,0 0 0,0 1 0,0-1 0,0 4 0,1 35 765,0-22-616,2 38 114,3 0-1,17 82 1,-12-98-371,1 0 1,3-1-1,24 50 0,70 110 290,-67-134-325,4-2 0,59 67 0,-88-114-23,1 0 0,21 17 0,-33-31 0,0 0 1,0 0 0,1-1 0,-1 0 0,1 0-1,0 0 1,0 0 0,0-1 0,0 0 0,0-1 0,0 1-1,1-1 1,8 1 0,-12-3-66,0 1-1,0 0 1,-1-1 0,1 1 0,0-1-1,0 0 1,0 0 0,-1 0-1,1 0 1,0 0 0,-1-1 0,1 1-1,-1-1 1,1 0 0,-1 0-1,0 0 1,0 0 0,0 0 0,0 0-1,0 0 1,0-1 0,-1 1-1,2-4 1,3-5-831,-1 0 0,-1-1 0,0 0 0,3-13 0,-5 19 309,10-36-3221,1 2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19.18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 15 7808,'-4'-15'7808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19.57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282 0 17215,'23'162'3020,"-10"-59"-2786,45 281-1045,-52-351 124,-4-19-898</inkml:trace>
  <inkml:trace contextRef="#ctx0" brushRef="#br0" timeOffset="1">1 104 8960,'30'16'8102,"3"-2"-5113,-18-8-2512,0 0 0,26 16 0,-18-4-34,0 1 0,36 40 1,11 10-110,-3-18-241,112 67 0,-107-73-471,-39-23-17,0-1-1201,0-1 0,43 19-1,-75-39 1439,0 1-1,0 0 1,1-1 0,-1 0-1,0 1 1,0-1 0,1 0-1,-1 1 1,0-1-1,0 0 1,1 0 0,-1 0-1,0 0 1,1 0 0,-1 0-1,0-1 1,0 1-1,1 0 1,-1-1 0,0 1-1,0-1 1,3 0 0,2-10-3794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19.92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0 9600,'11'12'971,"1"0"1,0-1-1,1 0 1,0-1-1,24 14 1,79 30 3017,-10-5-2205,-92-41-1641,-1 0-1,1 2 1,-2-1 0,1 2-1,15 16 1,-1 7 152,0 1 0,40 73 0,-28-43-151,-4-4-1258,-2 1-1,42 116 0,-30-63-3258,-22-65-53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24.14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 14 7936,'-17'7'12127,"32"-4"-11637,1-1 0,-1-1 0,0-1-1,22-2 1,-1 1-299,22-1-84,92-15 0,-104 13-1179,-15 5-4597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04.9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 1121 8064,'-10'-5'2977,"-12"-7"1934,22 12-4857,0-1 0,0 1 0,0-1 0,1 1 0,-1-1 0,0 1 0,0 0 1,0-1-1,1 1 0,-1-1 0,0 1 0,1 0 0,-1-1 0,0 1 0,1-1 1,-1 1-1,0 0 0,1 0 0,-1-1 0,1 1 0,-1 0 0,0 0 0,1-1 1,-1 1-1,1 0 0,-1 0 0,1 0 0,-1 0 0,1 0 0,-1 0 1,2 0-1,21-2 801,-8 2-141,78-19 1857,-15 3-1516,74-8-103,64-12-368,235-16 55,-368 46-622,279-15 421,250 7-34,-240 12-185,0-22 38,305-82 207,-128 13-322,-480 83-124,459-62-2,-399 56 32,936-75 149,12 71-80,364 4-53,-982-11 133,-63 10-203,-190 10 7,67-3-30,190-9-11,-442 18 47,418-27 60,-256 17 35,197-27 20,-242 20-99,154-16-19,-222 26-1,320-30-129,-280 28 122,219-13 14,116 11 64,-27 0-159,-11 4 69,-22 4-85,11-8 106,-121-5 123,-181 10-139,291-24 54,-59 3-176,322-6 213,-443 33-134,359 1-1225,-562 0 952,-1 0 0,0 0 1,0 1-1,0-1 0,0 0 1,-1 0-1,1 1 0,0-1 1,0 1-1,0-1 0,0 1 1,0-1-1,0 1 0,0-1 1,-1 1-1,3 2-980,-2-2 981,-1 0-1,1 0 0,-1 0 1,1-1-1,-1 1 0,1 0 1,-1 0-1,0 0 1,0 0-1,1 0 0,-1 2 1,4 10-4746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24.50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0 258 10240,'32'-12'3872,"-14"0"-3040,13-15 576,-17 15-1,-1-7-415,5-5-32,-1 0-480,1 0-192,4 0-192,1 4 0,4 4 0,0 1-960,0 3-448,-2 4-1951,7 4-769,-5-1-192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37.33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41 1 9216,'-4'1'1463,"1"0"-402,0 0 0,1 0 0,-1 0 0,0 0 0,1 0 1,-1 1-1,-3 2 0,5-3-936,0 1-1,0-1 1,0 0 0,0 1 0,0-1-1,1 1 1,-1 0 0,0-1 0,1 1-1,-1 0 1,1-1 0,-1 1 0,1 0 0,0 3-1,-1 16 129,1 1 0,1-1-1,5 33 1,0-5-165,23 158-463,4-72-4711,-31-127 4007,3 7-2021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37.69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0 9856,'4'8'4373,"8"-1"-3571,-7-5-169,31 19 1931,20 10-1342,-21-12-884,-1 1-1,52 41 1,57 60-199,-113-94-1015,1-2 0,2-1 0,54 30 0,-86-53 763,19 7-1640,-19-8 1614,0 1 0,-1-1 0,1 0 0,0 0 0,-1 0 0,1 0 0,0 0 0,0 0-1,-1 0 1,1 0 0,0 0 0,-1 0 0,1 0 0,0-1 0,-1 1 0,1 0 0,0 0 0,-1-1 0,1 1 0,0 0 0,-1-1 0,1 1 0,-1-1 0,1 1 0,-1-1 0,1 1 0,-1-1 0,1 0 0,5-13-3317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48.85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23 185 10112,'-22'12'12581,"22"-37"-11493,0 17-928,1 7-140,-1 0-1,1 0 1,0 0 0,0 0 0,0 0 0,0 0 0,0 0 0,0 1 0,0-1 0,1-1 0,5-3 75,1-5 22,11-11 198,-15 17-314,0 0-1,-1 0 0,0-1 1,5-6-1,-5 6-20,1 0-1,-1 0 1,8-7-1,-2 4 44,0 0 0,1 1 0,-1 1-1,1 0 1,1 0 0,20-8 0,-28 12 27,1 1 0,-1 0 1,1 0-1,-1 1 0,1-1 0,0 1 1,0-1-1,-1 1 0,1 0 1,0 0-1,-1 1 0,1-1 0,0 1 1,-1 0-1,1 0 0,-1 0 0,1 0 1,-1 1-1,1-1 0,-1 1 1,0 0-1,0 0 0,0 0 0,0 1 1,4 3-1,-1 1 46,-1-1 1,0 1-1,0 0 1,0 0-1,-1 0 1,0 1-1,3 9 0,-2-2-3,-1 0-1,0 0 1,1 16-1,5 80 265,-2-67-323,-5-34-72,-1 0 0,0 0 1,0 15-1,-2-24 29,0 1-1,0 0 0,0-1 1,0 1-1,0 0 1,0 0-1,1-1 1,-1 1-1,1 0 0,-1-1 1,1 1-1,0-1 1,0 1-1,-1-1 1,1 1-1,0-1 0,1 2 1,0-2 11,-1-1 0,0 1 0,0 0 0,0-1 1,0 1-1,1-1 0,-1 0 0,0 1 0,0-1 0,1 0 1,-1 0-1,0 0 0,1 0 0,-1 0 0,0 0 0,0 0 1,1 0-1,-1-1 0,0 1 0,1 0 0,-1-1 0,2 0 1,55-24 626,-42 17-922,1 1-1,26-8 1,-12 14-6918,-14 1 1356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51.24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115 221 8320,'-7'2'756,"-1"1"0,1-1 0,0 1 1,0 0-1,0 1 0,1 0 0,-1 0 1,1 0-1,-6 6 0,-29 30 3047,42-46-3526,20-37-14,2 1-1,2 0 1,56-70 0,-76 106-159,0 1 0,0-1 0,0 1 0,1 0 0,0 0 0,0 1 0,12-8 0,-16 11-38,0 0 1,0 0-1,1 0 1,-1 1-1,0-1 1,1 0 0,-1 1-1,1 0 1,-1-1-1,1 1 1,-1 0-1,1 0 1,-1 0 0,1 1-1,-1-1 1,1 1-1,-1-1 1,0 1-1,1 0 1,-1 0 0,0 0-1,1 0 1,-1 0-1,0 1 1,0-1 0,0 1-1,0-1 1,2 3-1,2 2 85,0 1 1,-1-1-1,0 1 0,0 1 0,0-1 0,5 13 1,17 51 398,-20-51-404,18 51 83,-4 1 1,13 78-1,-27-105-256,2 0 1,2 0-1,25 64 0,-32-100 2,0 0 0,1 0-1,0-1 1,0 1 0,1-1-1,0-1 1,11 13 0,-15-19 22,0 0 0,-1 0 0,1 0 0,-1 0 0,1-1 0,0 1 0,0 0 1,-1-1-1,1 0 0,0 1 0,0-1 0,0 0 0,0 0 0,-1 0 0,1 0 1,0 0-1,0 0 0,0-1 0,-1 1 0,1-1 0,0 1 0,0-1 0,-1 1 1,4-3-1,3-1 32,0-1 1,0 0 0,10-9 0,-17 13-29,88-79-1312,-26 23-6519,-45 40 2758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51.76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134 179 9728,'-7'-2'691,"0"-1"0,0 1 0,0 1 0,0 0 0,0 0 0,-1 0 0,-12 1-1,18 0-573,-1 0-1,0 1 0,1-1 0,-1 1 1,1 0-1,-1 0 0,1 0 0,-1 0 1,1 0-1,0 1 0,0-1 0,-1 1 1,1-1-1,0 1 0,0 0 0,0 0 1,1 0-1,-1 0 0,0 0 0,1 0 1,-1 0-1,1 1 0,0-1 0,0 0 1,0 1-1,-1 3 0,-1 3-43,1 0 0,0 0 0,1 0 0,0 0 0,0 0 0,1 0 0,2 17 1,0-12-20,1 1 1,0-1-1,1 0 1,8 17 0,6 8 46,2-1 1,32 46 0,-36-59-67,0-2 1,1-1-1,1 0 1,39 37-1,-50-54 24,0 0-1,0 0 0,0 0 1,1-1-1,-1 0 0,1-1 1,0 0-1,16 5 0,-18-7 56,0 0-1,1-1 0,-1 0 0,0 0 1,0 0-1,0 0 0,0-1 0,0 0 1,0-1-1,0 1 0,0-1 0,0 0 0,10-6 1,-13 6-5,0 0 0,0 0 0,0-1 1,0 1-1,-1-1 0,1 0 0,-1 1 1,1-1-1,-1 0 0,0-1 0,-1 1 1,1 0-1,0-1 0,-1 1 0,0-1 1,1 1-1,-2-1 0,1 1 0,0-1 1,-1 0-1,1-5 0,0-9 183,-1 0 0,-1 0 0,-3-19-1,3 31-224,-7-47 249,-3 0-1,-2 0 1,-2 1 0,-35-80 0,44 120-310,0 0 0,-1 1 0,0 0 0,-1 0 0,0 0 0,-1 1 1,0 0-1,0 1 0,-12-9 0,4 5-35,-1 1-1,0 1 1,-1 1 0,-36-15-1,-9 2-270,57 21 64,1 1-1,-1 0 1,0 0-1,0 0 1,0 0-1,0 1 1,-10 1-1,17-1 177,0 0-1,0 0 1,-1 0 0,1 0-1,0 0 1,0 0-1,0 0 1,-1 0 0,1 0-1,0 0 1,0 0 0,0 0-1,-1 0 1,1 0-1,0 0 1,0 0 0,0 0-1,-1 0 1,1 1-1,0-1 1,0 0 0,0 0-1,0 0 1,-1 0-1,1 0 1,0 0 0,0 1-1,0-1 1,0 0-1,0 0 1,0 0 0,-1 0-1,1 1 1,0-1-1,0 0 1,0 0 0,0 0-1,0 1 1,0-1 0,0 0-1,0 0 1,0 0-1,0 1 1,0-1 0,0 0-1,9 7-1938,20 4-1144,-18-9 1208,0 0-1,1-1 0,-1-1 0,14-1 0,19-2-2432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52.21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32 12 9984,'-9'-4'1854,"7"3"-1219,0-1-1,-1 1 1,-13-3 6300,16 6-6103,1 11-607,0-1 0,1 1 1,0-1-1,1 0 0,7 21 1,0-9 7,21 41 0,1-13 132,71 85 1,-31-43-281,71 126-691,-62-90-1460,-77-124 1828,12 18-718,-15-22 750,1 0 1,-1-1-1,0 0 0,1 1 0,-1-1 0,1 0 1,-1 1-1,1-1 0,-1 0 0,1 0 0,2 0 0,-3 0 153,-1-1 0,0 0-1,0 0 1,1 0-1,-1 0 1,0 0 0,1 0-1,-1-1 1,0 1-1,1 0 1,-1 0 0,0 0-1,1 0 1,-1 0-1,0 0 1,0 0-1,1-1 1,-1 1 0,0 0-1,0 0 1,1 0-1,-1-1 1,0 1 0,0 0-1,0 0 1,1-1-1,-1 1 1,0 0 0,0 0-1,0-1 1,0 1-1,0 0 1,1-1-1,-1 1 1,3-14-897,-3 10 612,9-67-4920,-4 25 1978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52.69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46 27 7424,'-2'-5'810,"1"4"-563,1 0 0,-1 0 1,1 0-1,-1 0 0,0 0 0,1 0 1,-1-1-1,0 2 0,0-1 0,0 0 1,0 0-1,0 0 0,0 0 1,0 0-1,0 1 0,0-1 0,0 0 1,0 1-1,0-1 0,-1 1 0,1 0 1,0-1-1,0 1 0,-2-1 1,-4 0 1680,7 1-1858,0 0-1,0 0 1,-1 0-1,1 0 1,0 0-1,-1-1 1,1 1-1,0 0 1,-1 0-1,1 0 1,0 0-1,0 0 0,-1 0 1,1 0-1,0 0 1,-1 0-1,1 0 1,0 0-1,-1 0 1,1 1-1,0-1 1,0 0-1,-1 0 1,1 0-1,0 0 1,0 0-1,-1 1 1,1-1-1,0 0 0,0 0 1,-1 0-1,1 1 1,0-1-1,0 0 1,0 0-1,0 1 1,-1-1-1,1 0 1,0 0-1,0 1 1,0-1-1,0 0 1,0 1-1,0-1 0,0 0 1,0 0-1,0 1 1,0-1-1,0 0 1,0 1-1,0-1 1,-1 14 119,0-1 0,1 1 0,1-1-1,0 1 1,5 16 0,-3-10-64,11 56 256,4-2-1,35 94 1,-44-142-363,1-1 1,1 0 0,1 0 0,30 44-1,-36-61-3,1 0-1,-1 0 0,1-1 0,1 0 1,0 0-1,-1 0 0,2-1 0,-1-1 1,1 1-1,0-1 0,0-1 0,1 0 1,-1 0-1,1 0 0,0-1 0,14 2 1,-6-3 38,0 0 1,1-2-1,-1 0 1,1 0-1,-1-2 0,22-4 1,-30 3-24,0 1 0,0-1 0,0-1-1,-1 1 1,1-2 0,-1 1 0,0-1 0,0-1 0,-1 0 0,1 0 0,-1 0-1,10-12 1,-15 14 48,0 0 0,0 0 0,-1 0 0,0 0 0,0 0 0,0 0 0,0 0 1,-1-1-1,1 1 0,-1-1 0,0 0 0,0 1 0,-1-1 0,0 1 0,0-1 0,0 0 0,0 1 0,0-1 0,-1 0 0,-2-8 0,1 8-55,1 1 1,-1-1-1,0 1 0,0-1 1,0 1-1,-1-1 1,0 1-1,0 0 0,0 0 1,0 1-1,0-1 1,-1 1-1,0-1 0,0 1 1,0 0-1,0 0 1,0 1-1,0-1 0,-7-2 1,4 3-59,1 0 0,-1 0 0,0 1 0,1-1 0,-1 2 0,0-1 0,0 1 0,0 0 0,1 0 1,-1 1-1,0-1 0,0 2 0,0-1 0,1 1 0,-1 0 0,1 0 0,-8 5 0,9-5-58,0 1-1,0 1 1,0-1-1,0 1 1,1 0-1,0 0 1,0 0-1,0 1 1,0-1-1,1 1 1,0 0-1,-1 0 1,2 0-1,-1 1 1,1-1-1,0 1 1,0-1-1,0 1 1,1 0-1,-1 7 1,1-7-132,0 0 0,1 0-1,0 0 1,0 0 0,3 12 0,-3-17 142,0 0 0,0 0 0,0 0 0,1 0 0,-1 0 0,0 0 0,1 0 0,-1 0 0,1 0 0,-1 0 0,1 0 0,0 0 0,-1 0 0,1 0 0,0 0 0,-1-1 0,1 1 0,0 0 0,0 0 0,0-1 0,0 1 0,0-1 0,0 1 0,0-1 0,0 1 0,0-1 0,0 0 0,0 1 0,0-1 0,0 0 0,0 0 0,0 0 0,0 0 0,0 0 0,0 0 0,0 0 0,0 0 0,1 0 0,-1 0 0,0-1 0,1 1 0,7-4-759,0 0 1,-1-1 0,0 0 0,1-1-1,-2 1 1,1-1 0,13-14-1,15-15-2816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53.22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100 64 9088,'-4'-4'1381,"-17"-15"7813,19 29-7768,0 4-1337,11 45 204,35 111 1,-36-142-220,3 7 3,1 0 0,22 42 0,-26-61-56,0-1-1,1-1 1,1 1-1,1-2 1,0 1-1,0-2 1,16 14-1,-12-14-6,0 0 0,1-1-1,1-1 1,-1-1 0,2 0 0,26 9 0,-32-14 54,0-1 1,1 0 0,-1 0 0,1-1 0,0-1-1,0 0 1,-1-1 0,1 0 0,0-1 0,22-5-1,-31 6 4,-1-1 0,1 0-1,-1 0 1,0 0 0,0 0-1,0-1 1,0 1 0,0-1 0,0 0-1,0 0 1,0 0 0,-1 0-1,1 0 1,-1-1 0,1 1 0,-1-1-1,0 0 1,0 1 0,0-1-1,0 0 1,-1 0 0,1 0-1,-1-1 1,0 1 0,0 0 0,1-7-1,1-4 106,-1 0 0,-1 0 0,-1 0-1,1 0 1,-3-15 0,-2 1 175,-11-43 1,9 51-234,-1 0 0,-1 0 0,-1 1 0,-1 0 0,0 1 0,-2 0 1,-16-20-1,1 5 38,-2 1 0,-51-42-1,67 63-143,-1 1 0,0 0 0,0 1 0,-1 1 0,0 0 0,-1 1 0,0 1 0,0 0-1,0 2 1,-32-6 0,28 7-463,1 1 0,-1 2 0,-30 1 0,30 2-1277,0 0 1,-1 1-1,-24 9 0,48-53-14688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04.7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131 64 17407,'-2'-1'175,"0"1"0,0 0 0,-1-1-1,1 1 1,0-1 0,0 1 0,0-1-1,1 0 1,-1 0 0,0 0-1,0 0 1,-3-3 0,-20-20 977,-1 1 272,26 22-1391,-1 1-1,0-1 1,1 1-1,-1-1 1,0 1-1,0 0 1,1-1-1,-1 1 1,0 0-1,0 0 1,1 0-1,-1-1 0,0 1 1,0 0-1,0 0 1,1 0-1,-1 0 1,0 0-1,0 0 1,0 1-1,1-1 1,-1 0-1,0 0 1,0 1-1,0-1 1,1 0-1,-1 1 1,0-1-1,1 1 0,-1-1 1,0 1-1,1-1 1,-1 1-1,1-1 1,-1 1-1,1-1 1,-1 1-1,1 0 1,-1-1-1,0 2 1,-1 2 20,0 0 1,1 0-1,-1 0 1,1 0 0,0 0-1,-1 6 1,-3 29-19,2 0 1,1 1-1,6 66 0,4-41-143,23 92 0,-23-124 125,2-1-1,1 0 1,1-1 0,33 60-1,-36-77 10,0-1-1,1 1 1,1-1-1,0-1 1,14 11-1,-17-15-10,1-2-1,1 1 1,-1-1 0,1 0 0,0-1-1,0 0 1,1-1 0,13 4-1,-16-6 10,0 0 0,1-1 0,-1 1 0,1-2-1,-1 1 1,1-1 0,-1-1 0,1 0 0,-1 0 0,1 0-1,-1-1 1,9-4 0,-6 2 35,-1 0-1,-1-1 1,1 0-1,-1-1 1,0 0 0,0 0-1,-1-1 1,14-15-1,-11 11 31,-1-1 0,-1-1 0,0 0 0,-1 0-1,-1-1 1,0 1 0,0-2 0,-1 1-1,-1-1 1,-1 0 0,0 0 0,-1 0-1,2-23 1,-4 24-5,0 7-26,0 0-1,-1 0 1,0-1 0,0 1-1,-1 0 1,0 0 0,0 0-1,-3-10 1,4 16-59,-1 1 1,1-1-1,0 0 1,0 1-1,-1-1 1,1 1-1,0-1 0,-1 0 1,1 1-1,0-1 1,-1 1-1,1-1 1,-1 1-1,1-1 1,-1 1-1,1 0 1,-1-1-1,1 1 0,-1 0 1,1-1-1,-1 1 1,0 0-1,1-1 1,-1 1-1,1 0 1,-1 0-1,0 0 1,1 0-1,-1 0 1,0 0-1,1 0 0,-1 0 1,0 0-1,1 0 1,-1 0-1,0 0 1,1 0-1,-1 0 1,0 1-1,1-1 1,-1 0-1,1 0 0,-1 1 1,0-1-1,1 0 1,-1 1-1,1-1 1,-1 1-1,0 0 1,-1 1-35,-1 1 0,0-1 1,1 1-1,-1 0 1,1 0-1,0 0 0,-2 5 1,0 1-178,1 0-1,0 0 1,1 0 0,-1 1 0,2-1-1,0 1 1,0-1 0,1 1 0,1 18-1,-1-27 18,0 1 0,0-1 1,0 0-1,1 1 0,-1-1 0,0 0 0,1 1 0,-1-1 0,1 0 0,-1 0 1,1 1-1,0-1 0,-1 0 0,1 0 0,0 0 0,0 0 0,0 0 0,0 0 1,0 0-1,0 0 0,0 0 0,0 0 0,0-1 0,0 1 0,0 0 0,1-1 0,-1 1 1,0-1-1,1 1 0,-1-1 0,2 0 0,0 1-647,1-1 0,0 0 0,0 0 0,-1-1 0,1 1 0,0-1 0,-1 0 0,1 0 0,0 0 0,3-2 0,23-11-2987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05.8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117 9 7808,'-11'-8'8277,"11"8"-8075,0 1 0,-1 0 0,-14 33 1714,2 10-799,-11 87 0,19-103-881,-19 159 317,8 0 1,8 1 0,9 0 0,7 0-1,37 207 1,0-159-595,-34-192 63,1 0 0,3-1 1,26 53-1,-30-74-54,1-1-1,1 0 1,20 22-1,-28-36 48,0-1 0,1 0 0,0 0 0,0 0 0,1-1 0,0 0 0,0 0 0,0-1 0,0 0-1,1 0 1,0-1 0,13 5 0,-19-8-41,1 1 0,-1-1 0,0 0 0,1 0 0,-1-1 0,1 1-1,-1 0 1,0-1 0,1 1 0,-1-1 0,0 0 0,0 0 0,1 0 0,-1 0 0,0 0-1,0 0 1,0 0 0,0-1 0,0 1 0,-1-1 0,1 0 0,0 1 0,-1-1 0,1 0-1,1-2 1,3-5-444,-1 0 0,0 0 0,0-1 0,4-11 0,17-49-4554,-13 37 182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05.2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 38 9984,'-2'1'493,"-1"1"0,1-1 1,0 1-1,0 0 0,0 0 1,0 0-1,0 0 1,0 0-1,1 0 0,-1 0 1,1 1-1,-1-1 0,1 1 1,0-1-1,0 1 0,0-1 1,1 1-1,-1 0 1,0-1-1,1 5 0,-1-5-398,1 0 1,0 0-1,0 1 0,1-1 0,-1 0 1,0 0-1,1 1 0,-1-1 0,1 0 1,0 0-1,0 0 0,0 0 0,0 0 1,0 0-1,0 0 0,0 0 0,1 0 1,-1-1-1,1 1 0,-1 0 0,1-1 1,0 1-1,0-1 0,0 0 0,2 2 1,-2-2-52,1 0 0,-1-1 1,0 1-1,0-1 0,1 0 1,-1 0-1,0 0 1,0 0-1,1 0 0,-1 0 1,0 0-1,0-1 0,1 1 1,-1-1-1,0 0 0,3 0 1,36-19 385,-38 18-404,65-40 469,-50 29-341,0 2 0,1 0 0,0 1 0,0 0 0,23-6 0,-38 15-105,-1 0 0,1 1-1,-1 0 1,1-1 0,-1 1 0,1 1 0,-1-1-1,1 0 1,-1 1 0,1 0 0,-1 0 0,1 0 0,-1 0-1,0 0 1,1 1 0,-1-1 0,0 1 0,0 0-1,0 0 1,0 0 0,-1 0 0,1 1 0,2 2 0,5 6 86,-1 0 1,0 1 0,0 0 0,7 15 0,2 8-26,-1 0 1,-2 0 0,-1 2 0,11 49 0,21 156-527,-39-189-482,3 24-4689,-5-59 2136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01.0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0 8960,'-2'9'3725,"1"-8"-3548,1-1 1,0 1 0,0-1-1,0 1 1,0-1-1,0 0 1,0 1-1,-1-1 1,1 1-1,0-1 1,0 1 0,3 5 2663,-2-5-2664,1 1 42,-1 1-1,0-1 1,0 1-1,0-1 1,0 1-1,0-1 0,0 1 1,-1 0-1,1-1 1,-1 1-1,1 3 1,-3 34 651,1-30-517,-5 80 779,-9 213-397,14-282-1103,0-15-78,1-1 0,0 1 0,0 0-1,0 0 1,1 0 0,0-1 0,0 1-1,2 7 1,-3-13 335,0 1 13,0-1 0,0 0 1,0 0-1,0 1 1,1-1-1,-1 0 1,0 1-1,0-1 0,0 0 1,0 0-1,0 1 1,0-1-1,1 0 1,-1 0-1,0 1 0,0-1 1,1 1-293,-1-1 292,1 0 0,-1 0 1,0 0-1,0 0 1,1 1-1,-1-1 1,0 0-1,0 0 0,1 0 1,-1 0-1,0 0 1,1 0-1,-1 0 1,0 0-1,1 0 0,-1 0 1,0 0-1,0 0 1,1 0-1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01.3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0 9600,'-6'5'7746,"6"-5"-7531,2 12 1834,11 12-1736,-13-24-258,26 40 158,2-1 1,1-2-1,2-1 0,2-2 1,0-1-1,3-1 0,59 41 1,-71-57-315,78 51-4918,-100-65 4511,-2-2 348,1 1 0,-1-1 0,1 1 0,-1-1-1,1 0 1,-1 1 0,1-1 0,0 0 0,-1 1 0,1-1-1,0 0 1,-1 1 0,1-1 0,0 0 0,-1 0 0,1 0-1,0 0 1,-1 0 0,1 0 0,0 0 0,-1 0-1,1 0 1,0 0 0,0 0 0,3-10-3541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02.0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14 146 8192,'-13'-1'13591,"13"1"-13385,1-7-1,0 0 0,1 0 0,0 1 0,0-1 0,1 0 0,0 1-1,0-1 1,7-9 0,-1 1-71,-6 9-58,0 1-1,0 0 1,1 0-1,-1 0 1,1 1-1,1-1 1,4-3-1,-7 6 39,0 0 0,0 1-1,1-1 1,-1 1 0,0 0-1,1-1 1,-1 1 0,1 0 0,0 0-1,-1 1 1,1-1 0,0 0-1,-1 1 1,1 0 0,0-1-1,0 1 1,4 1 0,-6-1-68,1 1 0,0-1 0,0 1 0,-1 0 0,1 0 0,-1 0 0,1 0 0,-1 0 0,1 0 0,-1 0 0,1 0 1,-1 1-1,0-1 0,0 1 0,0-1 0,1 1 0,-1-1 0,-1 1 0,1-1 0,0 1 0,0 0 0,-1 0 0,1-1 0,-1 1 0,1 3 0,1 5 217,-1 0-1,0 0 0,0 14 1,-1-21-254,0 93-319,0-95 286,0 0 0,0 0-1,0 0 1,0 0-1,1 0 1,-1 1-1,0-1 1,1 0-1,-1 0 1,1 0-1,0 0 1,-1 0-1,1 0 1,0 0-1,-1 0 1,1 0-1,0-1 1,0 1-1,0 0 1,0 0-1,0-1 1,0 1 0,0 0-1,0-1 1,0 1-1,0-1 1,0 0-1,0 1 1,0-1-1,0 0 1,3 1-1,3 0-13,1 0 0,0-1-1,14 0 1,-10 0-12,140-5-126,-103 3 224,-38 1-21,23 0 106,42 3 0,-75-2-103,0 0-1,0 0 1,0 0 0,0 0-1,0 0 1,0 1 0,0-1-1,0 0 1,0 1-1,0-1 1,-1 0 0,1 1-1,0-1 1,0 1 0,0 0-1,-1-1 1,1 1-1,0-1 1,0 1 0,-1 0-1,1 0 1,-1-1 0,2 3-1,-2-2-3,0 1 1,1-1-1,-1 1 0,0-1 0,0 1 1,0-1-1,0 1 0,0-1 0,0 1 1,0-1-1,-1 1 0,1-1 0,-1 3 0,-3 5 5,0 0 0,0-1-1,-10 15 1,12-20-37,-21 29-122,-46 49 0,7-9-768,49-55 405,7-8-328,-1 0-1,0-1 1,-1 1-1,1-2 1,-12 10-1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03.6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28 8448,'-9'-6'7899,"9"6"-7823,3-1 139,-1 0 1,0 0-1,0 0 1,1 1-1,-1-1 1,0 1-1,1-1 1,2 1-1,66 1 2190,85-3-175,-55-5-1276,-61 4-574,1-1-3197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04.6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133 241 8448,'-4'-10'1805,"0"0"1,-1 0 0,0 1-1,-9-11 1,12 16-1541,0 1 1,-1 0-1,1 0 1,-1 0-1,0 0 0,0 1 1,0-1-1,0 1 0,-1 0 1,1 0-1,-1 0 1,1 0-1,-1 1 0,1-1 1,-5 0-1,6 2-223,1 0 0,-1 0 0,1 0 0,-1 0 0,1 0-1,-1 0 1,1 1 0,-1-1 0,1 1 0,0-1 0,-1 1 0,1-1 0,0 1 0,-1 0 0,1 0 0,0 0 0,0 0-1,0-1 1,-1 2 0,1-1 0,0 0 0,0 0 0,1 0 0,-1 0 0,0 1 0,0-1 0,1 0 0,-2 3 0,0 0-16,0 1 1,0 0 0,1 0-1,-1 1 1,1-1 0,-1 10 0,3 21-17,1 0 0,1-1 1,16 66-1,-5-29 2,10 41 150,-19-96-163,0 0-1,1 0 1,1-1-1,14 24 1,-18-35 12,0 0 1,1 0 0,-1-1-1,1 0 1,0 1-1,1-2 1,-1 1 0,0 0-1,1-1 1,0 0 0,0 0-1,0 0 1,0 0-1,1-1 1,-1 0 0,0 0-1,8 1 1,-6-2 35,0 0 0,0-1 0,0 0 1,0 0-1,0-1 0,0 1 0,0-2 0,0 1 0,0-1 0,-1 0 1,1 0-1,0-1 0,11-6 0,-5 1 111,-1 0 0,1-1 1,-1 0-1,-1-1 0,0 0 0,0-1 1,-1 0-1,16-24 0,-19 25-48,-1 0-1,-1 0 1,0-1-1,0 1 1,-1-1-1,0-1 1,-1 1-1,0 0 1,-1-1-1,0 1 1,-1-1-1,0-15 1,-3 5-53,-1 0 0,0-1 0,-2 2 1,-1-1-1,0 1 0,-2-1 0,-11-21 0,6 17-38,-1 1 0,-1 0 0,-2 2 0,0-1 0,-23-23-1,26 33-97,0 0 0,-1 0 0,-1 1-1,0 1 1,0 1 0,-2 0-1,-23-11 1,36 21-173,0-1 1,0 1-1,1 0 1,-1 0-1,0 0 1,0 1-1,-10 0 1,10 0-820,0 1 0,0 0 1,0 0-1,-5 1 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08.2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0 9216,'-5'5'7807,"6"2"-7586,0 1-1,1-1 0,-1 0 1,1 0-1,5 10 0,-2-1 5,30 77 391,59 113 0,28-4-80,-92-155-437,46 60-2041,-76-106 2073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08.7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32 8064,'-18'-8'9109,"14"14"-8389,3-2-631,0 0 0,1 0 0,0 0 1,0 0-1,0 0 0,0 0 0,1 0 0,-1 0 0,3 5 1,13 39 342,-7-22-274,-5-12-88,74 205 382,-65-192-462,0 1 1,2-2-1,1 0 0,1 0 1,34 38-1,-46-60 16,0 1-1,0-1 1,0 1-1,1-1 1,0-1-1,0 1 1,0-1-1,0 0 1,0-1-1,9 3 1,-13-4 27,0-1 1,0 1-1,0-1 0,0 1 1,0-1-1,0 0 0,0 0 1,0 0-1,0 0 0,0 0 0,0-1 1,0 1-1,0-1 0,0 1 1,0-1-1,0 1 0,0-1 1,0 0-1,0 0 0,-1 0 1,1 0-1,0-1 0,-1 1 1,1 0-1,-1-1 0,1 1 1,-1-1-1,0 1 0,1-1 1,-1 1-1,0-1 0,0 0 0,0 0 1,-1 0-1,1 0 0,0 1 1,-1-1-1,1-3 0,2-6 213,-2 0 0,1 1 0,-1-1 0,-1 0 0,-1-13 0,-8-57 706,4 51-718,1-2-6,-2-1 0,-1 1 0,-2 1 1,-1 0-1,-16-35 0,18 50-440,-1-1-1,-1 2 1,0-1-1,-16-16 1,16 20-857,-1 2 0,0 0 0,0 0 0,-1 1 0,-25-14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09.5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97 244 9984,'0'0'163,"0"-1"0,0 1-1,-1-1 1,1 1 0,0-1 0,0 1 0,-1-1 0,1 1 0,-1 0 0,1-1 0,0 1 0,-1-1 0,1 1 0,-1 0-1,1-1 1,0 1 0,-1 0 0,1 0 0,-1-1 0,1 1 0,-1 0 0,1 0 0,-1 0 0,1 0 0,-1 0 0,0 0-1,1 0 1,-1-1 0,1 2 0,-1-1 0,1 0 0,-1 0 0,1 0 0,-1 0 0,1 0 0,-1 0 0,1 0 0,-1 1-1,1-1 1,-1 0 0,1 0 0,-1 1 0,1-1 0,-1 0 0,1 1 0,0-1 0,-1 0 0,1 1 0,0-1 0,-1 1-1,0 0 1,-1 2 149,0 0-1,-1 0 0,1 0 0,0 0 1,0 0-1,-2 6 0,1 5-169,0 0 0,0 1 0,1-1 0,1 1 0,1-1 0,2 27 0,-1-3-53,-2-15-66,3 41 26,-1-58-55,0 1 0,0 0 1,0-1-1,1 1 0,0-1 1,1 0-1,3 8 0,-4-11-2,-1-1-1,1 0 0,0 0 1,-1 0-1,1 0 0,0 0 1,0 0-1,1 0 0,-1-1 0,0 1 1,0-1-1,1 0 0,-1 1 1,1-1-1,-1 0 0,1-1 1,-1 1-1,5 1 0,4-1-6,1 0 0,-1-1 0,15 0 0,-1-1 59,-3 1-35,-1 1 0,1 2-1,0 0 1,36 10 0,-49-10 47,1 0-1,-1 1 1,1 0 0,-1 0-1,0 1 1,-1 0 0,1 1-1,-1 0 1,0 0 0,-1 1 0,1 0-1,10 13 1,-15-15 90,0 1 0,0-1 1,0 1-1,0 0 0,-1 0 0,0 1 1,0-1-1,-1 0 0,1 1 0,-1-1 0,-1 1 1,1-1-1,-2 10 0,0-2 89,-1 1 0,0-1 0,-1 1-1,-10 26 1,10-34-211,0 1-1,-1-1 0,1 0 1,-2 0-1,1 0 1,-1 0-1,-8 8 0,-3 1 34,-26 19-1,29-25-52,4-1-63,7-7 34,1-1-1,0 0 1,-1 1 0,1-1 0,-1 0-1,1 0 1,-1 0 0,0 0-1,1 0 1,-1 0 0,-2 0 0,4-1 11,-1 0 0,1 0 0,0 0 0,-1 0 1,1 0-1,0 0 0,0 0 0,-1-1 1,1 1-1,0 0 0,0 0 0,-1 0 1,1-1-1,0 1 0,0 0 0,0 0 1,-1-1-1,1 1 0,0 0 0,0 0 0,0-1 1,0 1-1,0 0 0,0-1 0,-1 1 1,1 0-1,0-1 0,0 1 0,0 0 1,0-1-1,0 1 0,0 0 0,0 0 0,0-1 1,1 0-1,-1-17-46,0 12 24,-1-101-58,-16-130 1,-2 47 373,1 9 104,10 129-183,-19-73 1,23 114-124,1 0 0,-1 0 1,-1 1-1,0 0 1,-1-1-1,0 2 1,0-1-1,-8-8 0,11 15-74,1 0-1,-1 1 0,0-1 1,0 1-1,0 0 0,0 0 1,0 0-1,0 0 0,0 1 1,-1-1-1,1 1 0,-6-1 1,6 1-44,0 1 1,0 0 0,0 0-1,0 0 1,0 0 0,0 1-1,0-1 1,0 1 0,0-1-1,0 1 1,0 0-1,1 1 1,-1-1 0,0 0-1,1 1 1,-6 3 0,0 2-240,1 0 0,-1 0 0,1 1 0,1 0 1,0 1-1,0-1 0,0 1 0,1 0 1,0 0-1,-5 18 0,9-26-50,0 1 0,1 0 1,-1 0-1,1 0 0,-1 0 0,1 0 1,0 0-1,-1 0 0,1 0 0,1 2 1,-1-3 63,0 0-1,0-1 1,38 8-11653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10.1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8 9088,'-4'-8'10303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06.3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64 8576,'-2'-12'1210,"1"8"-674,0-1 0,0 1 0,0-1 0,0 0 0,-1 1 0,0 0 0,0-1 0,0 1 0,-5-7 1099,6 12-1469,1 0 0,0 1 0,0-1 0,-1 0 0,1 1 0,0-1 0,0 0 0,0 0 0,0 1 0,0-1 0,1 0 0,-1 3 0,2 3 92,77 611 3048,-56-477-3054,23 116-130,19-4-218,-57-229-607,1 1 1,18 33 0,-26-57 476,0 1 1,-1-1-1,1 1 0,0-1 0,1 0 0,-1 1 1,0-1-1,0 0 0,0 0 0,1 0 1,-1 0-1,1 0 0,-1 0 0,1 0 0,-1 0 1,1-1-1,-1 1 0,1 0 0,0-1 1,-1 1-1,1-1 0,0 0 0,0 0 1,-1 0-1,1 0 0,0 0 0,0 0 0,-1 0 1,1 0-1,0-1 0,-1 1 0,3-1 1,13-6-3663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10.5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 21279,'0'70'1739,"-4"217"-646,0-110-1338,4-105-1040,0-49-5974,5-37 4379,7-3-1082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10.9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8 9344,'-17'-8'10858,"25"26"-10453,2-1-1,0 0 1,1 0 0,1-1-1,0-1 1,1 0 0,26 23-1,-17-21-438,0-1-1,1-2 0,0 0 1,1-1-1,1-2 0,0 0 1,49 13-1,-48-16-846,16 3-2462,-41-11 3157,0 0 0,0 1 0,-1-1 0,1 0 0,0 0 0,0 0 0,0 0 0,0 0 1,-1 0-1,1 0 0,0-1 0,0 1 0,0 0 0,-1 0 0,1 0 0,0-1 0,0 1 0,-1-1 0,1 1 0,0 0 0,-1-1 0,1 1 0,0-1 0,-1 0 0,1 1 0,-1-1 0,1 1 1,-1-1-1,1 0 0,1-10-4054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7:11.2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3 171 10112,'-3'3'8545,"3"-10"-7464,2-4-704,-1 0 1,2 0-1,-1 0 0,2 0 1,-1 0-1,1 1 0,9-16 1,-6 9-5,-5 14-265,0-1 1,-1 1 0,1-1-1,0 1 1,1 0-1,-1 0 1,0 0-1,1 0 1,0 0-1,0 0 1,0 1-1,4-4 1,-5 5-41,0 1-1,-1-1 1,1 0 0,0 1 0,0 0-1,-1-1 1,1 1 0,0 0 0,0 0-1,0 0 1,0 0 0,-1 0 0,1 0 0,0 0-1,0 1 1,0-1 0,-1 1 0,1-1-1,0 1 1,0 0 0,-1 0 0,1-1-1,-1 1 1,1 0 0,-1 1 0,1-1-1,-1 0 1,2 2 0,3 3 80,0 0-1,0 1 1,-1 0-1,0 0 1,-1 0 0,1 1-1,6 15 1,17 61 191,-25-76-302,16 63 108,-11-35-42,20 47 1,-27-79-103,1 0-1,0 0 1,0 0-1,0-1 1,1 1-1,-1-1 1,1 0-1,0 1 1,0-1-1,0-1 1,0 1 0,1 0-1,-1-1 1,6 3-1,-4-2 2,1-1-1,0 0 1,0 0 0,0 0-1,0-1 1,0 0-1,0 0 1,0-1 0,6 1-1,7-3 0,-1 0 1,1-1-1,-1 0 0,0-2 1,27-10-1,37-20-3051,-73 31 502,0 0 0,-1-1 0,11-6 0,-6-1-2609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08.3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32 193 6784,'-27'-13'9526,"25"11"-8945,2 1-482,-1 0 0,1 1-1,0-1 1,-1 0-1,1 0 1,0 1 0,0-1-1,0 0 1,0 1-1,-1-1 1,1 0-1,0 0 1,0 0 0,1 1-1,-1-2 1,2-9 59,0 1 0,1 0 1,1 0-1,-1 0 0,2 0 1,-1 0-1,1 1 0,13-18 1,-15 23-69,0-1 1,1 1 0,-1 0 0,1 0 0,0 0 0,0 0 0,1 1 0,-1 0 0,1 0-1,0 0 1,-1 0 0,1 1 0,1 0 0,-1 0 0,0 0 0,0 1 0,1-1 0,-1 1-1,7 0 1,-9 1-12,1 1-1,-1-1 0,1 1 0,-1 0 1,0 0-1,1 0 0,-1 0 0,0 1 0,0-1 1,0 1-1,0 0 0,0 0 0,0 0 1,0 0-1,-1 0 0,1 1 0,-1-1 1,1 1-1,-1 0 0,0-1 0,2 6 1,4 6 117,-1 0 1,0 0 0,6 22 0,-12-33-178,47 172 574,-14 5-142,-5-19-215,-27-148-256,1 0-1,1 0 0,-1 0 1,2 0-1,0-1 0,0 0 1,9 14-1,-13-25 21,0 1 1,-1-1-1,1-1 0,-1 1 1,1 0-1,0 0 0,0 0 1,-1 0-1,1 0 1,0-1-1,0 1 0,0 0 1,0-1-1,0 1 0,0 0 1,0-1-1,0 0 1,0 1-1,0-1 0,0 1 1,0-1-1,1 0 0,-1 0 1,0 0-1,0 0 0,0 0 1,0 0-1,0 0 1,1 0-1,-1 0 0,0 0 1,0-1-1,0 1 0,0 0 1,0-1-1,0 1 1,0-1-1,0 1 0,0-1 1,0 0-1,1-1 0,4-2 21,-1-2 0,-1 1 0,1 0 0,-1-1 0,5-9 0,-4 9 9,3-8-189,2 2 1,0-1-1,15-14 1,-18 21-1264,1-1 1,0 1-1,14-8 1,-7 5-1774,2-2-1679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08.8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60 164 8448,'-1'-1'400,"0"-1"1,0 1-1,0 0 1,-1 0-1,1 0 1,0 0-1,0 0 1,-1 0-1,1 0 1,-1 0-1,1 0 1,-1 1-1,1-1 1,-1 1-1,1-1 1,-1 1-1,0-1 1,1 1-1,-1 0 1,1 0-1,-4 0 1,4 0-266,-1 1 1,1-1-1,0 0 1,0 1-1,0-1 1,-1 1 0,1 0-1,0-1 1,0 1-1,0 0 1,0 0-1,0-1 1,0 1-1,0 0 1,1 0-1,-1 0 1,0 0 0,0 0-1,1 0 1,-1 1-1,1-1 1,-1 0-1,1 0 1,-1 0-1,1 1 1,0-1-1,-1 0 1,1 0 0,0 1-1,0 1 1,-1 19 83,0 0-1,2 1 1,0-1 0,1 0 0,11 41 0,-5-32-85,2 1 1,2-2-1,20 40 0,-26-57-97,2-1-1,0 1 1,0-1 0,1-1-1,1 0 1,-1 0-1,2-1 1,0 0-1,0-1 1,15 9-1,-20-14 12,0 0-1,0-1 1,0 0-1,1 0 1,-1-1-1,1 0 0,0 0 1,0 0-1,0-1 1,0 0-1,0-1 1,0 1-1,0-1 1,0-1-1,0 1 0,0-1 1,-1 0-1,1-1 1,0 0-1,0 0 1,-1 0-1,13-7 1,-13 6 14,-1-1 1,0 0 0,1-1-1,-2 1 1,1-1 0,0 0 0,-1 0-1,0-1 1,0 1 0,-1-1-1,0 0 1,0 0 0,0 0 0,0 0-1,-1 0 1,2-12 0,1-2 129,-1-1 0,-2 1 0,1-43 0,-3 39-37,-1 0 0,-1 0-1,-1 0 1,-9-32 0,8 43-129,-1-1 1,0 1-1,-1 0 1,0 0 0,-1 1-1,0 0 1,-1 0 0,-18-19-1,12 16-171,-1 1 0,0 0 0,-1 2 0,-1 0 0,0 0 0,-22-10 0,21 14-1110,-1 0-1,1 1 1,-32-8-1,26 10-1288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19.23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42 257 10496,'-3'-1'686,"0"1"0,1-1 0,-1 0 0,1 0 0,-1-1 0,1 1 0,-1 0 0,1-1-1,0 1 1,0-1 0,0 0 0,0 0 0,0 0 0,0 0 0,-3-4 0,5 6-645,0 0-1,0-1 1,-1 1-1,1 0 1,0 0-1,0 0 1,0-1-1,0 1 1,0 0-1,0 0 1,0 0-1,0-1 1,0 1-1,0 0 1,0 0-1,0 0 1,0-1-1,0 1 1,0 0-1,0 0 1,0 0-1,0-1 1,0 1-1,1 0 1,-1 0-1,0 0 1,0-1-1,0 1 1,0 0-1,0 0 1,0 0-1,0 0 1,1 0-1,-1-1 1,0 1-1,0 0 1,0 0-1,0 0 0,1 0 1,-1 0-1,0 0 1,0 0-1,0 0 1,1 0-1,-1 0 1,0 0-1,0-1 1,0 1-1,1 0 1,13 0 100,-6 0 157,1-3-145,0 0-1,0 0 0,0-1 1,-1 0-1,0 0 0,1-1 1,-2 0-1,1-1 0,9-8 1,28-18 131,-24 19-243,0 2 0,0 0 0,1 2 0,1 0 0,24-6 0,-44 14-186,0 1 0,0-1 0,0 0 0,0 0 0,0 0 0,0-1 1,-1 1-1,5-3 0,-5 2-344,-1 0 1,1 0-1,-1 1 0,1-1 0,-1 0 1,0 0-1,1-1 0,-1 1 1,0 0-1,0 0 0,0-4 1,5-9-2813,6-1-1467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19.8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68 262 8064,'-31'-26'5189,"18"16"-1914,12 9-3035,-1 0 1,1 1-1,0-1 0,0 0 1,0 0-1,0 0 0,0 0 1,0 0-1,0 0 0,0 0 1,0-1-1,1 1 0,-2-2 1,0-2-126,1 0-1,-1 0 1,1-1 0,0 1 0,0-1 0,1 1-1,-1-1 1,1 1 0,1-1 0,-1 0 0,1 1 0,0-1-1,0 1 1,0 0 0,1-1 0,0 1 0,0 0-1,0 0 1,1 0 0,5-8 0,-4 6-34,1 0-1,0 0 1,1 1 0,-1 0-1,1 0 1,1 0 0,-1 1 0,1-1-1,0 2 1,0-1 0,0 1 0,1 0-1,9-4 1,-12 7 9,0-1 0,1 0 0,-1 1 0,0 0 0,1 1 0,-1-1 0,1 1 0,-1 0 0,1 0 0,-1 1 0,1-1 0,-1 1 0,0 1 0,1-1 0,-1 1 0,0 0 0,0 0 0,0 0-1,0 1 1,0-1 0,-1 1 0,1 0 0,-1 1 0,0-1 0,0 1 0,0 0 0,0 0 0,-1 0 0,1 0 0,4 8 0,3 10 34,0-1-1,-2 2 1,0-1 0,-2 1-1,6 24 1,16 124 173,-23-131-253,6 50-78,-2-11 96,21 80 1,-30-154-52,1 0 0,-1-1 0,1 1 0,0 0 0,4 6 0,-5-10-7,-1-1-1,1 1 1,-1 0 0,1 0-1,-1-1 1,1 1-1,0 0 1,0-1 0,-1 1-1,1 0 1,0-1 0,0 1-1,0-1 1,-1 0 0,1 1-1,0-1 1,0 0-1,0 1 1,0-1 0,0 0-1,0 0 1,0 0 0,0 0-1,0 0 1,0 0-1,0 0 1,0 0 0,0 0-1,-1 0 1,1 0 0,0-1-1,0 1 1,0 0 0,0-1-1,1 0 1,9-6 78,0 0 1,0-1 0,18-18-1,-18 16-71,-1 0 0,1 2-1,19-13 1,-11 11-649,1 0 0,0 1 1,38-10-1,-44 15-1828,0 1 0,1 1 0,26 0 0,-19 2-2542,-4 0 576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20.18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 3 10624,'-15'-3'8392,"13"4"-7993,2 1-183,1-1 0,-1 1-1,1 0 1,-1-1 0,1 1 0,0 0-1,-1-1 1,1 1 0,2 2-1,-2-3-422,45 79 816,-15-28-269,170 241 1291,-75-120-1326,-19-30-2652,-102-138 1617,0 1-1,0-1 0,9 7 1,-7-8-1081,0 0-1,14 5 1,-21-9 1800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22.17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179 77 8576,'-2'-8'5738,"-7"-6"-2906,8 12-2139,-2-3-254,-1 1 0,1 0-1,-1 1 1,0-1 0,0 1-1,0-1 1,0 1-1,0 0 1,-1 1 0,1-1-1,-1 1 1,-8-3 0,8 3-361,1 1 1,-1-1-1,0 1 1,1 1-1,-1-1 1,0 0-1,1 1 1,-1 0-1,0 0 1,1 1-1,-1-1 1,0 1-1,1 0 1,-10 3-1,13-3-82,-1 0 0,0 1 1,0-1-1,0 0 0,1 1 0,-1-1 0,1 1 0,-1 0 0,1-1 0,0 1 0,-1 0 1,1 0-1,0 0 0,0 0 0,0 0 0,1 0 0,-1 0 0,0 0 0,1 0 0,0 0 1,-1 1-1,1-1 0,0 0 0,0 0 0,0 0 0,0 3 0,2 8-8,-1-1 0,1 0 0,5 17 0,-5-23 21,46 140-79,-21-68 18,-18-51 34,2 1 0,0-2 1,2 1-1,30 46 1,-36-63 20,0-1-1,0 0 1,1-1 0,0 0 0,1 0 0,0-1-1,0 0 1,1 0 0,-1-1 0,1 0 0,1-1 0,-1 0-1,1-1 1,0 0 0,15 4 0,-18-7 34,-1 0 0,1 0 1,0-1-1,-1 0 0,1 0 1,0-1-1,-1 0 0,1 0 0,0-1 1,-1 0-1,0 0 0,1-1 0,-1 1 1,0-2-1,0 1 0,-1-1 0,1 0 1,-1-1-1,0 1 0,6-6 1,-4 2 66,0 0 1,-1 0-1,0-1 0,-1 0 1,1 0-1,-2-1 1,1 1-1,-2-1 1,1 0-1,-1-1 1,-1 1-1,1-1 1,1-16-1,-4 22-76,-1 0-1,1-1 1,-1 1 0,0 0-1,-1-1 1,1 1 0,-1 0-1,0 0 1,-1 0-1,1-1 1,-1 1 0,0 1-1,0-1 1,0 0 0,-1 0-1,0 1 1,0-1-1,0 1 1,0 0 0,-1 0-1,1 0 1,-1 1 0,0-1-1,0 1 1,-1 0-1,1 0 1,-1 0 0,1 1-1,-1-1 1,0 1-1,0 0 1,0 1 0,0-1-1,0 1 1,-1 0 0,1 0-1,0 1 1,-7-1-1,9 1-36,0 1 0,1-1 0,-1 1-1,1-1 1,-1 1 0,0 0-1,1 0 1,-1 0 0,1 0-1,0 0 1,-1 1 0,1-1 0,0 1-1,0-1 1,0 1 0,0 0-1,0 0 1,0 0 0,0 0-1,1 0 1,-1 0 0,-2 5-1,0 2-85,0 0-1,0 1 0,1-1 0,-5 19 0,5-12-418,1 1-1,0-1 0,1 1 1,0 0-1,2-1 0,0 1 1,6 28-1,-7-43 305,0 1-1,1-1 1,0 0 0,0 0 0,0 1 0,0-1-1,0 0 1,0 0 0,0 0 0,0 0-1,1 0 1,-1-1 0,1 1 0,0 0-1,-1-1 1,1 1 0,3 1 0,-3-2 64,-1 0 0,1-1 1,-1 1-1,1-1 0,-1 0 1,1 1-1,0-1 0,-1 0 1,1 0-1,-1 0 0,1 0 1,0 0-1,-1 0 0,1-1 1,-1 1-1,1 0 0,-1-1 1,1 1-1,-1-1 0,1 0 1,-1 0-1,1 1 1,-1-1-1,0 0 0,1 0 1,1-2-1,24-27-4179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22.70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118 116 8320,'-3'-3'653,"-1"0"1,1 0 0,-1 1-1,1 0 1,-1-1-1,0 2 1,1-1 0,-1 0-1,0 1 1,0-1-1,0 1 1,-1 0 0,1 1-1,0-1 1,0 1 0,0 0-1,-9 0 1,12 0-600,-1 1-1,1-1 1,-1 0 0,1 1 0,-1-1 0,1 1-1,-1 0 1,1-1 0,-1 1 0,1 0 0,0 0-1,0 0 1,-1 0 0,1 0 0,0 0 0,0 1-1,-2 1 1,1 0-12,1 0 1,-1 0-1,1 1 0,0-1 0,-1 0 0,2 1 1,-2 5-1,0 4-22,1 0 0,1 0 0,2 19 0,1-10-12,1-1 1,1 0-1,0 0 0,2 0 0,14 31 0,2-5 80,33 51-1,-47-84-39,0-1-1,0 1 0,1-2 1,1 1-1,13 11 1,-20-20 3,0-1 1,1 0 0,0 0 0,-1 0 0,1-1 0,0 1-1,0-1 1,0 0 0,0-1 0,1 1 0,-1-1 0,0 0 0,1 0-1,-1-1 1,1 1 0,-1-1 0,1-1 0,9 0 0,-4-1 132,-1-1 1,1 0-1,-1 0 1,0-1-1,0 0 1,0-1 0,12-7-1,-16 8-84,-1 0 1,1-1-1,0 1 0,-1-1 0,0-1 0,0 1 0,-1-1 0,1 1 1,-1-1-1,0 0 0,-1-1 0,4-7 0,-2-1 26,-1 1 0,-1-1 0,0 0 0,0 0 0,-2 0 0,0 0-1,-1 0 1,0 0 0,-1 0 0,-3-16 0,0 9-16,-1 1 0,-1 0 0,-1 0 0,0 0 0,-2 1 0,-16-28 0,16 33-51,0 1-1,-1 0 1,-21-22 0,23 28-52,0 1 0,-1 0 1,1 0-1,-1 1 0,0 1 1,-1-1-1,-12-4 0,6 4-17,0 0-1,-1 1 1,-21-3 0,31 7-131,-1 0 1,0 0 0,0 1-1,1 0 1,-1 0-1,0 1 1,1 0 0,-1 0-1,-12 4 1,20-4 66,-1-1 0,1 0 0,-1 0 0,1 0 0,-1 0 0,1 0 0,-1 0 0,1 1 0,-1-1 0,1 0 0,-1 0 0,1 1 0,-1-1-1,1 0 1,0 1 0,-1-1 0,1 1 0,-1-1 0,1 0 0,0 1 0,0-1 0,-1 1 0,1-1 0,0 1 0,0-1 0,-1 1 0,1-1 0,0 1 0,0-1 0,0 1 0,0-1 0,0 1 0,0-1 0,0 1 0,0 0 0,0-1 0,0 1 0,0-1 0,0 1 0,0-1 0,0 1 0,0-1 0,1 1 0,-1-1 0,0 1 0,0-1 0,1 1 0,-1-1 0,0 1 0,1-1-1,0 1 1,0 1-295,1 0 0,0-1 0,0 1 0,0 0 0,0-1-1,0 0 1,0 1 0,0-1 0,5 1 0,-1 0-544,1-1 0,0 0 0,0 0 0,0 0 0,8-2 1,24 1-3312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1T01:48:40.23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14804 5195 212 0,'0'-3'79'0,"0"6"-61"0,0 0 8 0,0-3 1 0,0 0-1 16,0 0 2-16,0 0-4 16,0 0-3-16,0 0-11 15,0 0 2-15,0 0 4 0,0 0-2 16,0 0 2-16,0 0-7 15,0 0-1-15,0 0 0 16,0 0 0-16,0 0 2 16,0 0 4-16,0 0-2 15,3 0 1-15,1 0-3 16,0 0-1-16,3 0-5 16,0 0-1-16,0-3 1 15,3 3 0-15,1-3-2 16,0 0 1-16,-1 0 0 0,5-1 3 15,-1 1-1-15,-7 3 0 16,3-6-1-16,-2 3 0 16,-1 3-5-16,-4-6 1 15,1 2 2-15,-1 4 1 16,1 0-12-16,-4 0-7 16,7 0-40-16,-7-3-16 15,7-6-93 1</inkml:trace>
  <inkml:trace contextRef="#ctx0" brushRef="#br0" timeOffset="2192.75">15190 4760 208 0,'0'-3'77'0,"-3"3"-60"0,-1 0 15 15,4 0 2-15,0 0-11 16,0 0 0-16,-3 0-3 15,-4 0 2-15,3 0-12 16,4 0-1-16,-4 0 1 0,1 0 5 0,3 0 3 16,-4 0-5-16,4 0-3 15,-3 3-5-15,-4 4-2 16,3-1 1-16,-3 3 0 16,4 4 4-16,-1 3 3 15,0-1-9-15,1 4 0 16,3 0 2-16,0 6 2 15,0 1 0-15,3-4-1 16,1 3-1-16,0 0 0 16,6 0-2-16,-3-3-2 15,7 0 1-15,1-9-1 16,2 3 2-16,1-7 1 16,0-2 1-16,0-1 0 15,-4-6-2-15,3-3 1 16,-2 0 0-16,2-7 3 15,-2-3 3-15,-1-2 2 0,-4-1-3 16,1-9 0-16,-4 6-1 16,-3 3 1-16,-4 0-2 15,-4 4 1-15,-3 2-6 16,-4 4-1-16,1 6 0 16,-1 6 2-16,0 4-3 15,-3 2 0-15,4 4-1 16,-1 0-2-16,4 0-6 15,3-1-2-15,-3-2-26 16,7 0-13-16,0-7-17 16,7-6-8-16,0-3-65 15</inkml:trace>
  <inkml:trace contextRef="#ctx0" brushRef="#br0" timeOffset="2988.32">15112 5375 236 0,'0'0'88'0,"0"0"-69"0,0 0 13 0,0 0 0 15,4 0-2-15,-1 0 4 0,1 0-3 16,3-4 1-1,0 1-18-15,4 0 5 0,3 0 2 0,0-3-5 16,0-1 1-16,4-2-6 16,0-4 1-16,7-2-5 15,-8-1-2-15,12 0 2 16,6-3 2-16,4-3-4 16,4 0-1-16,-1-6 0 15,-3 9 2-15,-7-3-5 16,-7 9-1-16,-4-3 0 15,0 4 2-15,-10 2-1 16,3 4-1-16,-10 0-4 16,3 3-2-16,-4-1-17 15,1 1-5-15,-1 0-17 0,5 3-4 16,-8-3-9-16,0 3-2 16,0 3-71-1</inkml:trace>
  <inkml:trace contextRef="#ctx0" brushRef="#br0" timeOffset="3618.46">15350 5375 324 0,'0'0'121'0,"0"-4"-95"0,0 8 7 0,0-4-5 0,0 0-3 16,0 0 2-16,3 0-6 16,1-4 0-16,3 1-12 15,0-3 3-15,4 0 2 0,-1-1-3 16,5 4-1-16,-1-6-2 15,0 3 0-15,-3 2 0 16,-1 1 0-16,1 0 2 16,-4 0 1-16,0 3 1 15,0 0 2-15,0 3 2 16,-3 3 2-16,-1 4-6 0,-3 6 1 16,0 2-4-16,-3 5 2 15,-1 2-6-15,1 0-3 16,3 0-1-16,-4 0 1 15,4-3-3-15,0-3 0 16,0 0 1-16,0-3 2 16,0 0-3-16,0-4 0 15,0 1 1-15,4-4 2 16,-1 1-1-16,1-1-1 16,3 1 1-16,0-4-1 15,3 0-3-15,8-3 2 16,-4-3 3-16,8-6 3 15,2-6 2-15,1-4 1 16,-3-3-7-16,2 0 0 16,-9 3-3-16,2 4 0 0,-3 2-25 15,-3 4-9-15,0-4-31 16,-1 4-10-16,1 3-34 16,0 0-13-16,6 0-26 15</inkml:trace>
  <inkml:trace contextRef="#ctx0" brushRef="#br0" timeOffset="8441.68">15286 8588 256 0,'0'-3'96'0,"0"3"-75"0,0 0 10 15,0 0 1-15,0 0-7 16,0 0 3-16,0 0-5 16,0 0 0-16,0 0-12 15,0 0 2-15,0 0 3 0,0 0-2 16,0 0 2-16,0-3-3 15,4-4 2-15,3-2-4 16,0-4-1-16,3 1-6 16,5-4-1-16,6-3 1 0,0 0 0 15,4 0 0 1,0 4 0-16,3 5-2 16,-3 4 1-16,-4 3 4 15,-3 3 4-15,0 6 7 0,-4 7 3 16,-4 2-2-16,1 7-1 15,-11 0-4-15,-7 0-1 16,3 1-3-16,-3-5 1 16,0-2-4-16,-7 0-2 15,3-3 0-15,1-1-1 16,3 1-5-16,0-4 1 16,3-2 0-16,-7-1 0 15,8-3-3-15,3-3 2 16,0 3-6-16,0 3-3 15,3 1-1-15,8-4 1 0,-4 0 4 16,7 0 1-16,4 0 0 16,3 0 4-16,4 1 0 15,0-1 1-15,0 3 0 16,0 0 0-16,-11-2 0 16,3-1 0-16,-2 3 0 15,-5 0 0-15,1 1 2 16,0-1 1-16,-11 3 3 15,3 4 1-15,-3 3 1 16,-3 3 0-16,-5 3 0 16,-2 3 0-16,-4 0-2 15,-1-3 1-15,-2 0-4 16,-5 0 0-16,1-6-3 0,-11-3-1 16,11-1-4-16,-4-2 1 15,4-4-9-15,3-3-4 16,4 0-22-16,3 0-10 15,8-3-14-15,3-3-6 16,3-3-6-16,1 0-4 16,7-1-62-1</inkml:trace>
  <inkml:trace contextRef="#ctx0" brushRef="#br0" timeOffset="9041.03">15329 9313 256 0,'0'-3'96'0,"0"3"-75"0,0-4 17 0,0 4 1 16,0 0-4-16,0-3 2 15,0 0-3-15,3 0 1 16,4 0-19-16,4 0 4 0,-1-1 3 16,5-2-1-16,2 0 1 15,8-4-3-15,7 1-1 16,7-4-1-16,4 1-2 16,-1-4-4-16,-3 0-2 15,-3 0-4-15,-1 1 1 16,0-1 0-16,1 3 1 0,-4 1-4 15,0-1-1 1,-7 4-1-16,-4-1 1 16,0 4-2-16,-10 0 2 15,3 3-2-15,-7-1 2 0,0 1-2 16,0 0-1-16,0 3-10 16,-7 0-6-16,0 0-25 15,0 0-9-15,-10 3-23 16,2 0-8-16,1 1-65 15,7-1-59 1,4 0 77-16</inkml:trace>
  <inkml:trace contextRef="#ctx0" brushRef="#br0" timeOffset="9685.98">15633 9413 260 0,'0'0'99'0,"0"0"-77"0,0 0 15 0,0-3 3 15,4 0-7-15,7-3 3 16,-8-4-5-16,8-2-1 15,3-4-17-15,0 0 3 0,0-3 4 16,0 4-5-16,1-1 2 0,-1 0-6 16,4 4-1-16,-1 2 0 15,1 4 1-15,0-1 3 16,-1 4 2-16,-2 3 4 16,-1 3 2-16,0 4 0 15,-3 5-2-15,-4 10-4 16,-4 7-2-16,-3 5-8 15,-3 4-2 1,-4 0-2-16,-4 0-2 0,0-3 1 16,1-4 1-16,3-3-3 0,0-2 0 15,-1-4-1 1,5-3 0-16,-4-4 2 16,3-2 0-16,1-4-3 15,3 1 2-15,0-1 1 0,3-2 0 16,1-4 0-16,3 0 0 15,4-3 2 1,6 0 1-16,1-3 1 0,7 0 2 16,3-4-1-16,4 1 2 15,-7-3-6-15,3 2-1 16,1 1 2-16,-5 0 1 16,-2-1-4-16,-5 4-1 15,-2 0-4-15,-1 0-1 16,-4 3-16-16,1 0-8 15,-4 0-19-15,4 0-6 16,-11 0-27-16,3 3-13 0,4 0-76 31</inkml:trace>
  <inkml:trace contextRef="#ctx0" brushRef="#br0" timeOffset="13645.31">16339 8604 220 0,'0'-3'85'0,"0"3"-66"0,-4 0 16 0,4 0 6 16,0 0-4-16,-3 0 0 15,3 0-5-15,-4 0 0 16,1 0-18-16,-1 3 3 0,0 0 3 16,1 3-5-16,-1 4 0 15,1 2-5-15,-4 4 1 16,3 6 0-16,1 6 1 16,-4 7 0-16,3 9 0 15,0 3-2-15,1 1 1 16,-1-1-4-16,4-3-2 15,-3 0-2-15,3-6-3 16,-4-3 1-16,4-7 1 0,-3-3-3 16,-1-3 0-16,1-3 1 15,3-3 0-15,0-3-5 16,0-4 1-16,0-3-20 16,0-6-7-16,0 0-22 15,0-3-6-15,0-3-48 16,0 0-22-16,7-7 9 15</inkml:trace>
  <inkml:trace contextRef="#ctx0" brushRef="#br0" timeOffset="14010.62">16084 8802 296 0,'-8'-6'110'0,"8"6"-86"0,0-3 11 0,0 3-1 15,0 0-4-15,4 0 2 16,3 3-2-16,4 0-1 16,3 7-16-16,4 2 8 0,3 7 2 15,-3 3-7-15,3 3-2 16,0 4-6-16,0 2 0 0,4-2-5 15,0-1-2-15,3-6 0 16,1-3 1-16,3-3-3 16,-4-4-2-1,0-2 4-15,-3-4 1 0,-7 0-9 16,-4 1-3-16,-3-4-24 16,-1 0-10-16,-6-3-21 15,-4 0-8-15,3-3-81 16</inkml:trace>
  <inkml:trace contextRef="#ctx0" brushRef="#br0" timeOffset="14482.29">16069 8235 264 0,'0'-3'101'16,"0"6"-78"-16,0-3 15 0,0 0 4 0,0 0-12 15,0 0-2-15,0 3-3 16,0 1 1-16,4-4-14 16,3 0 6-16,4 0 3 0,-1 0 0 15,4-4-1-15,1 1-6 16,-1-6-1-16,0 2-8 0,4 1-3 15,-8 0-1 1,5 0-1-16,-8-1-3 16,0 1 2-16,0 3-30 15,0 0-14-15,0 0-26 16,-4-1-10-16</inkml:trace>
  <inkml:trace contextRef="#ctx0" brushRef="#br0" timeOffset="15105.14">16254 7845 272 0,'0'-16'101'0,"0"16"-78"0,0-3 15 0,0 3 4 0,0 0-10 16,0 0 1-16,0 0-1 16,0 0 0-16,0 0-17 15,0 0 2-15,0 3 1 0,0 3-6 16,0 4 1-16,0 2-8 16,-7 1-3-16,7 3-1 15,0-1-1-15,0-2 0 16,0-1 2-16,0-2-6 15,0-1 1-15,0-2 1 16,0-1 3-16,0-3-5 16,0 0 1-16,0 0 1 15,7-3 3-15,-7 0 0 16,3 0-1-16,1 0-2 16,3-3 1-16,0 3 1 0,4 0 0 15,-1 0 0-15,4 3 0 16,1 1 0-16,2 2 2 15,5 0-3 1,-5 4 0-16,1-1 3 0,0 1 3 16,-4-1 4-16,0 0 5 15,-3-2 1-15,-1-1 3 16,-6 0-1-16,3 1 1 16,-3 2-7-16,-4 1-4 15,-4-1-2-15,-3 0-1 16,-4 1-2-16,-3-1-2 15,0-2-6-15,-4-1-1 16,0 0-15-16,4 1-3 16,0-4-14-16,7 0-3 15,-11-3-17-15,11 0-7 0,0 0-40 16,4-3-15-16,6-7 4 16</inkml:trace>
  <inkml:trace contextRef="#ctx0" brushRef="#br0" timeOffset="15429.71">16239 7810 304 0,'-3'6'112'0,"3"-9"-87"0,0 6 11 0,0-3-2 15,0 0-8-15,0 3 2 16,3-3-1-16,1 0 1 16,7-3-15-16,-8-3 3 0,8-4 2 15,7 1-6-15,3-4-2 16,4 1-5-16,3-1-4 16,-3 4 0-16,3-1 1 15,-3 4-12-15,3 0-6 16,-10 3-24-16,0-1-12 15,0 4-24-15,-4 4-10 16,-4 5-50 0</inkml:trace>
  <inkml:trace contextRef="#ctx0" brushRef="#br0" timeOffset="16155.92">16296 8377 224 0,'0'0'85'0,"0"0"-66"0,0 0 16 0,0 0 6 0,0 0-4 15,0 0 2-15,0 0-4 16,0 0-1-16,0 0-19 16,0 0 6-16,0 0 3 0,0 0-1 15,0 0 0-15,4-3-3 16,3 0-1-16,-4 0-4 16,4-4-1-16,4 1-4 15,3-4 1-15,11-2-4 16,0-4 1-16,7-3-3 0,0 0 2 15,3 4-4 1,-6-1 0-16,2 0-1 0,-2 0 1 16,-8 4-4-16,-3 2 0 15,-1 1 1-15,-2 3 2 16,-5-1-10-16,-3 4-4 16,0 0-10-16,-3 0-1 15,0 0-10-15,-1 3-2 16,1 0-25-16,-4 0-12 15,0 3-89 1</inkml:trace>
  <inkml:trace contextRef="#ctx0" brushRef="#br0" timeOffset="16818.68">16459 8437 280 0,'0'0'107'0,"0"0"-83"0,0 0 8 0,0 0 1 16,0 0-6-16,0 0 2 15,0 0-3-15,0 0-1 16,0 0-14-16,7-3 4 0,-3-4 5 16,3 1-7-16,7-3-2 15,-7-1-4-15,7 1 0 16,1-1-2-16,2 1 2 15,-6-1-2-15,3 4 0 16,0 3 3-16,0 0 3 16,-3 3 2-16,0 0 3 15,-1 6-1-15,-3 0 1 16,1 4-4-16,-1 6 0 0,-7 2-5 16,0 8 1-16,0-1-3 15,0 3 0 1,-7-3 1-16,3 1 1 0,0-1-3 15,1-3-3-15,-1-3 2 16,4 0 2-16,0-4-4 16,0-2-1-16,4-3-2 15,-1-4 0-15,5 0 4 16,2-6 3-16,1 0 0 16,-1-3 0-16,5-3-1 15,-1-1 0-15,0 1-2 16,-3 0-2-16,-1 3-17 15,1-1-9-15,-4 1-33 0,0 0-12 16,0 3-34 0,11-3-117-1</inkml:trace>
  <inkml:trace contextRef="#ctx0" brushRef="#br1" timeOffset="28842.05">11468 14086 320 0,'-7'0'0'0,"0"0"9"15,7 0 5-15,-3 0 7 16,-4 0 2-16,0-4 18 16,7 4 9-16,-4 0-26 15,1 0 13-15,-1 0 4 0,0 0-2 16,4 0 0-16,0 0-18 16,0 0-5-16,0 0-6 15,0 0 1-15,0 0 0 16,0 0 3-16,4 0 4 0,3-3 3 15,4 0-5-15,-1 0 1 16,8-3-4-16,10-1 0 16,8 1-3-16,6-3-1 15,8-1-3-15,-7 4-1 16,3 0-1-16,-7-1 0 16,-4 1 0-16,-7 0 0 15,-3-1-5-15,-4 1 1 16,-3 3 0-16,-4 0 0 15,-3 0 0-15,-4-1 2 16,0 1-10-16,-3 3-2 16,-1 0-28-16,1 0-13 15,-1 0-44-15,1 0-19 0,7-3-72 16</inkml:trace>
  <inkml:trace contextRef="#ctx0" brushRef="#br1" timeOffset="29564">11663 13443 376 0,'-17'3'140'0,"13"0"-109"0,1-3 7 0,3 0-6 16,0 0-14-16,0 0 11 15,0-9-6 1,7-13-12-16,3-10 5 0,15-9 1 16,4 0-5-16,2 0-2 15,5 7 3-15,-1 2 2 16,4 4-2-16,4 6 0 15,-1 6-1-15,1 3 2 16,3 7 4-16,-11 6 1 16,-3 6-4-16,-3 10 1 15,-4 16-7-15,-8 12-1 16,-3 3-4-16,-3 0-3 16,-4-3 0-16,-3-3 1 0,-1-3-1 15,1-6-1-15,-1-4-2 16,4 0 1-16,4-6-1 15,3-3-2-15,7 0 0 16,-3-3 0-16,7 0 0 16,0-4 3-16,7-2-2 15,7-1 1-15,10 1 0 16,8 2 0-16,7 4 2 16,-7 3 2-16,-8 0 1 0,-6 3 1 15,-8 0 4 1,-6 3 5-16,-5 3-1 15,-2-2 1-15,-8-1-3 16,-4 0 1-16,-6 0-4 0,-4 4-2 16,-7 2-2-16,-11 1 0 15,-7 2-2-15,-14 10-1 16,-10 1-2-16,-4-1-1 16,3-3-7-16,4-7-4 15,7-2-1-15,11-10 1 16,3-3-10-16,7-7-4 15,4-18-89 1,3-13 9-16,8-9-2 16,10-10-69-1</inkml:trace>
  <inkml:trace contextRef="#ctx0" brushRef="#br1" timeOffset="29741.02">13188 13065 316 0,'0'-3'118'0,"0"6"-92"0,0-3 24 16,0 0 3-16</inkml:trace>
  <inkml:trace contextRef="#ctx0" brushRef="#br1" timeOffset="29969.85">13188 13074 656 0,'0'16'67'0,"0"9"-34"0,0 13-4 0,0 16-5 16,0 2-4-16,0 1 1 15,0 3-8-15,0 9-3 16,-7 16-5-16,7-3-2 16,0-6-1-16,0-13-2 15,0-7-2-15,7-5 1 16,-7-7-4-16,0-6-1 15,0-7-15-15,0-6-6 16,0-6-8-16,0-3-4 16,0-3-18-16,0-7-9 15,0-6-28-15,-7-6-11 16,-1-7-39 0</inkml:trace>
  <inkml:trace contextRef="#ctx0" brushRef="#br1" timeOffset="30314.84">12883 13465 392 0,'-4'-3'145'0,"4"3"-112"0,0-3 12 16,0 3 0-16,0 0-11 15,0 0 1-15,4 0-5 16,10 3 1-16,0 3-17 15,14 0-4-15,11 7 1 0,15 9-5 0,2 0-1 16,-2 10-2 0,-5 5-3-16,1 4 1 0,3 3 1 15,-7-3-1-15,0-3-1 16,0-3 1-16,0-7-1 16,-14-6 0-16,0-3 0 15,-7-6-9-15,-7-4-4 16,-4 1-13-16,-4-4-6 15,-6-6-21-15,-4-3-6 16,-7-7-31-16,-7-12-12 16,0-6-52-1</inkml:trace>
  <inkml:trace contextRef="#ctx0" brushRef="#br1" timeOffset="30718.41">12872 12687 348 0,'0'16'132'0,"0"-7"-103"0,0 0 12 0,0-5-1 15,0 2-11-15,0-3-2 16,0 0-4-16,0 3 0 16,0 1-13-16,7-4 8 0,0-3 4 15,4 0-2-15,3-10-2 16,4 4-4-16,7-3-1 16,3-4-3-16,4-3-1 15,0 1-5-15,0-1-1 16,0 3 1-16,-4 1 0 15,-3-1-2-15,0 4-2 16,-15-1-8-16,8 4-3 16,-11 0-25-16,0 2-11 15,4 1-27-15,-11 0-11 16,3 0-97-16</inkml:trace>
  <inkml:trace contextRef="#ctx0" brushRef="#br1" timeOffset="31181.51">13142 12154 340 0,'3'-6'129'0,"-3"6"-100"0,4 0 2 16,-4 0-3-16,0 0-4 0,0 0 5 16,3 3 0-16,1 0 0 15,3 7-16-15,0 6 3 0,4 6 4 16,-1 6-2-16,1 3-1 16,3 4-9-16,0 0-5 15,0-7 0-15,1 0 2 16,-5-2 0-16,1-7 0 15,3-4-3-15,-7-2-2 16,4 0 3-16,-1-4 2 16,-3-3 0-16,4 1 2 15,-4-4-2-15,4-3 2 16,-1-3-2-16,1-1 2 16,0-2-6-16,-1 0-1 0,-3 0-2 15,0-1 0 1,1 1-25-16,-1 0-11 0,-4-1-30 15,4-2-10-15,0-1-86 16,4-2-63 0,0-1 95-16</inkml:trace>
  <inkml:trace contextRef="#ctx0" brushRef="#br1" timeOffset="31571.38">13365 12025 356 0,'-4'-3'132'0,"1"3"-103"0,3 0 27 0,0 0 5 16,0 0-16-16,0 0-3 15,0 0-16-15,0 3-6 16,0 7-11-16,3 2 0 0,1 7 4 15,3 9-3-15,7 13 2 16,7 16-5-16,8 6-2 16,6-3 0-16,8-3 1 15,3-4-1-15,-4 1 2 16,-3-1-4-16,-3 1-2 16,-4-4 0-16,-4-2-1 15,-7-7 0-15,-3-4 0 16,3-8-7-16,-10-4-3 0,3-6-14 15,-7-3-7 1,0-4-15-16,0-2-4 0,-3-1-30 16,-1-3-12-16</inkml:trace>
  <inkml:trace contextRef="#ctx0" brushRef="#br1" timeOffset="34574.71">14223 13096 376 0,'-4'3'140'0,"4"1"-109"16,0-1 11-16,0-3-1 0,0 0-12 15,0 0-2-15,0 0-7 16,0 0 0-16,0 0-11 16,0 0 6-16,7 0 4 0,4 0 1 0,-1-3 0 15,5-1-2 1,-1-2 1-16,7 0-6 0,7-4 0 15,4 1-6-15,14-4 1 16,-3 1-3-16,7-1 2 16,-4 1-2-16,-4-1 0 15,-3 0-3-15,-7 4 1 16,-7-1-2-16,-4 4 2 16,0 0-2-16,-10 3-1 15,3 0 1-15,-10-1-1 16,3 1-3-16,0 0 2 15,-4 0-15-15,1 0-6 16,0 3-49-16,-1-3-21 16,1-7-82-16,3-6-34 0,3 1 60 15</inkml:trace>
  <inkml:trace contextRef="#ctx0" brushRef="#br1" timeOffset="35177.58">14793 11584 320 0,'-3'-12'121'0,"3"8"-95"0,0 4 14 0,0 0-3 16,0 0-9-16,0 0 0 15,0 0-4-15,0 7-3 16,0-4-11-16,3 6 9 0,4 4 7 16,-3 6-3-16,7 9-1 0,6 23-10 15,8 12-3-15,11 0 4 16,10 3 1-16,3 6-3 16,4 16-1-1,-3 1-4-15,-7-8 1 0,-1-5-2 16,-6-3 0-16,3-4-1 15,-8 3 2-15,5 1-1 16,-1-4 0-16,-3-9-3 16,-7-10-2-16,0-12-2 15,-11-9-1-15,0-7 4 0,-3-4 1 16,-4-2 0 0,0-3 1-16,-3-4-9 15,-1-2-1-15,1-7-20 0,-4-4-8 16,0-2-28-16,-4-10-13 15,1-9-28-15,3-9-12 16,0-1-32 0</inkml:trace>
  <inkml:trace contextRef="#ctx0" brushRef="#br1" timeOffset="36030.75">15804 11928 308 0,'-4'-4'115'0,"0"4"-89"0,4 0 23 15,0 0 6-15,0 0-14 16,0 0-1-16,0 7-10 16,0 5-2-16,0 4-15 15,0 3 5-15,4 12 5 0,-4 1-6 16,0 9 1-16,0 9-5 15,4 10 0-15,-4 0-5 0,0-3 0 16,3-7-7-16,-3-6-3 16,0-3 1-1,0-6 2-15,0-4-2 16,0-5 0-16,4-8-4 0,-4-2-1 16,0-3-13-16,0-7-3 15,-4 0-19-15,4-6-9 16,-3-3-15-16,-1-3-5 15,0-4-96 1</inkml:trace>
  <inkml:trace contextRef="#ctx0" brushRef="#br1" timeOffset="36360.71">15520 12066 332 0,'-7'-6'126'0,"3"6"-98"0,4 0 14 0,0 0 0 0,4 0-4 16,3 0 2-16,4 3 2 16,3 0 1-16,7 3-23 15,7 4 4-15,1 2 0 0,3 4-8 16,0 6-2-16,7 7-8 16,-4 2-2-16,8 7-2 15,3 0-2-15,3 0 1 0,-3-7-1 16,-3-3 0-1,-4-2 2-15,-7-4-1 16,-4-3 2-16,-7-4-13 16,-3-2-3-16,-4-4-21 0,-3-2-5 15,0-1-13-15,-8-12-49 16,-3-4 8 0,-3-12-73-1</inkml:trace>
  <inkml:trace contextRef="#ctx0" brushRef="#br1" timeOffset="36801.37">15577 11477 316 0,'-7'6'121'0,"3"-6"-95"0,4 0 14 16,0 0-3-16,0 0-5 16,0 0 1-16,0 0-7 15,0 0-2-15,4 3-13 16,-1-3 7-16,4 0 4 0,7 0 0 15,-7-3 1-15,11-3-3 16,-4 0-1-16,4-4-6 0,3 1-3 16,-10-4-3-16,3 1-2 15,0-1-3-15,1 4-2 16,-8-1 1-16,0 1 1 16,0 2-8-16,0 1-1 15,-4 0-16-15,1-1-8 16,0 4-25-16,-1 0-12 15,1 3-11-15,3 0-3 16,-4-3-70 0</inkml:trace>
  <inkml:trace contextRef="#ctx0" brushRef="#br1" timeOffset="37250.14">15743 10982 288 0,'0'-6'110'0,"-3"6"-86"15,3 0 13-15,0 0 2 0,0 0-6 16,0 0 1-16,0 0-6 0,0 3-3 16,0 4-13-1,0 2 3-15,3 4 5 0,1-1-2 16,3 7-1-16,0 3-7 0,4 3-2 16,3 4-4-16,0 5-1 15,4 1-1-15,-1 0-2 16,5-1 1-16,-1-5-1 15,-3-4 0-15,-1-3 0 16,-2-6 0-16,-5-4 2 16,1-2-12-16,-4-1-6 15,0-3-9-15,-7-2-5 16,0-4-25-16,0-4-12 16,0-2-89-1,0-3-45-15,4-1 98 16</inkml:trace>
  <inkml:trace contextRef="#ctx0" brushRef="#br1" timeOffset="37681.46">15931 10916 272 0,'0'-3'101'0,"0"3"-78"0,0-3 9 0,0 3-3 16,0-3-4-16,0 3 2 15,7 0 0-15,-7 0 3 16,7 6-16-16,4 10 5 0,3 6 4 15,4 3-3-15,0 3 0 16,3 4-11-16,0 6-3 16,0 6 0-16,-3 9 3 0,0 1-4 15,0 0-3 1,-4-10-4-16,0-3 1 16,-3-7 1-16,-4-9 2 15,0-3-3-15,0-6-2 16,-4-3-18-16,1-4-7 15,-1-2-9-15,-3-4-5 0,0-6-26 16,-3-4-9-16,3-5-58 16</inkml:trace>
  <inkml:trace contextRef="#ctx0" brushRef="#br1" timeOffset="38164.3">16151 11137 280 0,'7'0'104'0,"-3"-3"-81"0,-4 3 18 0,0 0 4 15,3-4-6-15,1 1 1 16,3-3-7-16,0-3 0 16,0-1-19-16,4 1 3 0,-8-1 3 15,8 1-2-15,3 2 1 16,-7 1-1-16,4 3 0 15,-1 0 0-15,1 3-2 16,3 3-2-16,-3 0 1 16,3 3-4-16,-7 1-1 15,0 2-2-15,-3 4 0 16,-1 3 0-16,-3-1 0 16,0 1 0-16,0 3 0 15,0 3-4-15,0 0-1 16,4 3-1-16,3 4-2 15,0-7 1-15,7-3-1 0,0-7 0 16,4-2 0 0,3-10 4-16,4-7 2 0,3-2-2 15,-3-4-1-15,4 1-1 16,-5-1 1-16,-2 0-9 16,-1 4-1-16,-3-4-18 15,-1 7-9-15,-3 0-31 16,1 3-13-16,-8 0-32 15,3-1-13-15,-3 4-40 16</inkml:trace>
  <inkml:trace contextRef="#ctx0" brushRef="#br1" timeOffset="50251.31">17072 11423 228 0,'0'0'85'0,"0"0"-66"16,0 0 21-16,0 0 7 0,0 0-3 15,0 0 4-15,0 0-7 16,0 0-1-16,0 0-22 16,0 0 7-16,0 0 3 0,0 0-9 15,0 4-3-15,0-4-1 16,4 0 1-16,3 0-1 15,0-4 1-15,4 1-2 16,-1-3 1-16,5-3-2 16,-1-4 2-16,0-3-2 15,0 0 0-15,0 1-3 0,4-1-1 16,0 0-3 0,0 4-1-16,3-1-1 0,0 0 0 15,-3 4 0-15,0-1 0 16,-1 1 0-16,-3 0 0 15,-3 2-2-15,0 4 1 16,-4 0-4-16,0 0 0 16,3 0 3-16,-10 3 1 15,4 0-1-15,0-3-2 16,-4 3-15-16,-4 0-5 16,0 0-45-16,4-4-20 15,-7-2-33-15,7-3-12 16</inkml:trace>
  <inkml:trace contextRef="#ctx0" brushRef="#br1" timeOffset="51181.78">17338 10544 236 0,'-10'-3'90'0,"6"0"-70"0,1 0 24 0,3 3 4 15,-4 0-5-15,1 0-1 16,-1 0-4-16,0 0 1 0,4-3-21 15,0 0 5-15,0 0 1 0,0-4-1 16,4-2-2 0,0-7 0-16,3-6-1 0,3-3-5 15,8-4-1-15,3 4-4 16,8 0-1-16,2 3-1 16,1 3 2-16,0 6-1 15,-3 7 2-15,-5 3 0 16,-2 6 1-16,-5 7 2 15,-2 5 2-15,-1 4-5 16,0 3 1-16,-7 4-5 16,-3-1-2-16,-1 0-2 15,-3 0 0-15,0 0-2 16,0-6 2-16,0-3-2 16,0-3-1-16,0-4 1 0,0 1 1 15,0-4-6 1,0 0 1-16,4-3-1 15,-1 0-1-15,4 1-1 0,0-4-1 16,4 0 4-16,0 0 1 16,10 0-1-16,-3 0 2 15,6 3 1-15,5 0 2 16,6 0-3-16,-6 0 0 16,-1 3 1-16,0 1 2 15,-3-1 3-15,-7 0 2 16,-4 1 3-16,-3-1 1 15,-4 3-3-15,-4 4-3 16,-6 3 0-16,-8 6-1 0,-3 6-2 16,-7 7 1-16,-4 0-2 15,0-1-1-15,-3-5 1 16,3-4-1-16,4-6-7 16,3-4 0-16,4-2-13 15,3-4-4-15,0-2-25 16,4-7-11-16,7-7-10 15,4-2-5-15,3-4-7 16,0-2-3-16,11 2-71 16</inkml:trace>
  <inkml:trace contextRef="#ctx0" brushRef="#br1" timeOffset="52141.65">17725 11162 236 0,'-4'6'88'0,"1"-3"-69"0,-1 1 19 0,4-4 4 0,0 0 2 15,0 0 5-15,-4 3-4 16,4-3-3-16,0 0-23 16,-3 3 4-16,3-3 4 0,0 0-4 15,0 0-1-15,0 0-8 16,0 0-1-16,0 0 3 15,3 0 2-15,5-3-1 16,9-4 2-16,-3 1-4 16,15-3-1-16,6-7-2 15,8 0 0-15,3 0-4 16,0 1 0-16,-3-4-1 16,-8 3 1-16,-3 0-2 15,0 0-1-15,-4 4-3 0,-3 2-2 16,-4 1 1-1,-3 0 1-15,-4 2 1 0,0 1 1 16,-3 0-5-16,-4 2 1 16,0 1-5-16,-3 0-1 15,-1 0-6-15,1 3-3 16,-4 0-29-16,0 0-13 16,-4 0-26-16,4 0-11 15,0 0-222 1,7-3 152-1</inkml:trace>
  <inkml:trace contextRef="#ctx0" brushRef="#br1" timeOffset="52666.02">17948 11493 340 0,'4'-3'126'0,"-1"-1"-98"0,8-5 10 16,-4 3-1-16,3-7-8 16,5-6 3-16,2-9-3 15,5-4 2-15,-1 1-17 16,0-1 5-16,4 4 2 0,-7 3-3 0,-1 6 0 15,1 0-2-15,3 6 3 16,-3 4-5-16,0 3 2 16,0 2-3-16,-4 4 2 15,-4 7-4-15,-3 9 1 16,-3 15-7-16,-4 10-3 16,-4 3-1-1,4 0 1-15,-7-3-3 0,4-6 0 16,-1-1 3-16,4-5 1 15,0-4-4-15,4-6 1 16,-1-3 0-16,4-4 0 16,1-2 0-16,2-4 0 15,4-6 0-15,8-3 2 0,2 0 1 16,5-4 1 0,-4 1-7-16,-4 0 0 0,4 0-17 15,-4-4-6-15,0 1-27 16,0-4-9-16,-3-3-33 15,0-6-13-15,3-6-70 16</inkml:trace>
  <inkml:trace contextRef="#ctx0" brushRef="#br1" timeOffset="53116.42">18660 10529 324 0,'0'-7'123'0,"0"7"-95"0,-7-3 16 0,7 3 0 16,0 0-4-16,0 0 0 16,0 0-4-16,0 7-2 15,0 5-19-15,7 4 2 0,-7 6 3 16,0 6-7-16,4 7 0 0,-4 9-5 16,0 10 0-16,0 2-5 15,4-2 0-15,-1-7-1 16,1-3-2-16,-4-3 1 15,0-6 1-15,3-4-1 16,-3-5-1-16,0-8-6 16,0-2-1-16,0-3-15 15,7-4-3-15,-7-6-20 16,0-3-9-16,0-3-24 16,0-6-9-16,0-4-72 15</inkml:trace>
  <inkml:trace contextRef="#ctx0" brushRef="#br1" timeOffset="53421.94">18480 10636 304 0,'-4'-3'115'0,"4"3"-89"0,0 0 21 0,0 0 5 16,4 0-2-16,3 0 3 15,7 3-10-15,-3 0-1 16,6 3-24-16,1 4 5 0,3 2 1 16,1 4-8-16,2 3-4 15,1 3-7-15,7 6-4 16,0 1 0-16,3-1-1 0,4 0-3 16,-3-2 0-16,-4-4-14 15,-4-3-4 1,0-4-18-16,-6-2-7 0,-5-4-27 15,-2-5-11-15,-5-8-87 16</inkml:trace>
  <inkml:trace contextRef="#ctx0" brushRef="#br1" timeOffset="53858.63">18434 9924 312 0,'-4'0'118'0,"0"0"-92"0,4 0 8 0,0 0-3 15,0 3-4-15,4 0 3 0,0 3 1 16,3 1 3-16,3-4-18 16,1 0 4-16,3-3 1 0,4-3 0 15,0-3-1-15,-1-4-6 16,1-2-1-16,0-1-6 15,-1 0-2-15,-2 1-5 16,-5-1 0-16,1 4-22 16,-4 2-8-16,0 1-31 15,0 0-14-15,0-1-53 16,7 1-23-16,-3 0 25 16</inkml:trace>
  <inkml:trace contextRef="#ctx0" brushRef="#br1" timeOffset="54407.85">18685 9558 356 0,'0'-6'132'0,"0"6"-103"0,0 0 18 0,0 0 1 16,0 0-11-16,0 0 1 15,0 0-13-15,0 0-3 16,0 0-13-16,0 6-1 0,-7 4-1 16,4-1-6-16,3 1 0 15,0 2-8-15,0 1 0 16,-4-4-2-16,4 1 1 16,0-1 0-16,0 1 0 0,0-4 0 15,0-3 2-15,4 0-1 16,-1 1 0-16,4-4 6 15,0 0 5-15,4 0-4 16,3 0 0-16,7 0 0 16,-3 0 0-16,7 3-3 15,3 0 2-15,1 0 3 16,-5 0 1-16,1 0 10 16,0 0 3-16,-7 1 1 15,-4-1 0-15,0 0-3 16,-3 3 1-16,-4 0-2 15,-4 4 0-15,-3 3-7 16,-3 5-4-16,-15-2-1 16,0 3 1-16,1 0-8 0,-15 0-1 15,7-3-7 1,4-4-4-16,-1-2-12 0,5-4-4 16,3-6-20-16,-1-3-7 15,8-3-8-15,0-7-2 16,4 0-71-1</inkml:trace>
  <inkml:trace contextRef="#ctx0" brushRef="#br1" timeOffset="54708.41">18763 9568 312 0,'-10'-3'115'0,"3"0"-89"0,3 6 23 16,4-3 6-16,0 0-11 16,0 0-4-16,0 0-11 15,0 0-4-15,0 0-14 16,0 0-4-16,0 0-3 0,4 0 4 16,3 0 3-16,7-3-2 15,4-7 2-15,6-3-6 16,1-2-3-16,3-1 1 15,1-3 0-15,3 3-10 16,-11 4-5-16,0 2-25 16,-3 4-11-16,0 3-17 0,-8 3-5 15,1 6-94 1</inkml:trace>
  <inkml:trace contextRef="#ctx0" brushRef="#br1" timeOffset="55128.99">18724 10182 280 0,'-7'6'107'0,"4"-2"-83"0,3-1 15 0,0-3 1 0,0 0-9 16,0 0 2-16,0 0 1 16,0 0 3-16,0 0-20 15,3-3 10-15,8-4 4 0,3 1-8 16,7-3-3-16,8-4-3 16,6-3 2-16,8 0-5 15,3-6 2-15,-4 0-5 0,-6-3-1 16,-1-3-6-1,-7-1-1-15,1 1 1 16,-1 0 0-16,1 3-2 16,-5 2-2-16,-2 5-6 15,-5 2-4-15,-3 3-12 0,-3 4-4 16,0-1-15-16,-8 4-4 16,1 3-27-16,-4 3-9 15,0 3-89 1</inkml:trace>
  <inkml:trace contextRef="#ctx0" brushRef="#br1" timeOffset="55669.73">18951 10296 348 0,'0'0'129'0,"0"0"-100"16,0-4 9-16,4 1-1 0,3 0-8 15,7-3 1-15,-3-4-4 16,6-2 1-16,1-1-15 16,0 1 4-16,-1-1 4 0,1 0-2 15,0 1 1-15,0-1-1 16,-4 4-2-16,0-1-2 15,0 4 1-15,0 0-2 16,0 3 0-16,-3-1-3 16,0 4-1-16,-1 0-1 15,-10 7 2-15,0 5-5 16,0 7-1-16,-10 6-2 0,3 7 1 16,0 3-4-1,-1-1-2-15,5 1 4 0,-1-4 1 16,4-5-3-16,0-4-1 0,0-3 1 15,0-7 0 1,4 1 1-16,7-4 0 16,-4-6 0-16,10-3 0 15,-2-3 2-15,6-6 1 16,4-1-1-16,-1-2 1 16,-2-1-9-16,-1 0-1 0,0-2-18 15,1-1-7-15,-5 3-23 16,-3 1-10-16,1-1-25 15,-5 1-8 1,4 2-78-16</inkml:trace>
  <inkml:trace contextRef="#ctx0" brushRef="#br1" timeOffset="57574.18">19876 9943 324 0,'-10'6'121'0,"10"-6"-95"0,0 0 16 0,0 0 1 15,0 0-15-15,0 0-1 16,0 0 1-16,0 0 3 15,10 0-17-15,-6 0 7 0,10-3 3 16,-3 0 1-16,6-7 0 16,1 4-8-16,3-3 0 15,-3-1-4-15,3-3 0 16,-3 4-3-16,7-4 1 16,-4 1-8-16,7-1-2 15,-6 4-3-15,3-4 0 16,-4 4 2-16,4-1 0 15,-8 4-9-15,-2 0-4 16,-5-1-24-16,-3 4-11 16,4 0-37-16,-11 0-14 0,3 0-84 15</inkml:trace>
  <inkml:trace contextRef="#ctx0" brushRef="#br1" timeOffset="58055.65">20139 9083 356 0,'0'-3'134'0,"0"3"-104"0,0 0 12 0,0 0-4 16,0 0-12-16,0 0-1 15,0 9-3-15,0-3-2 16,0 10-10-16,0 0 0 0,0 9 3 16,3-3-1-16,8 19 1 15,-4-6-1-15,14 15 0 16,-7-9-4-16,8 0 0 15,-5-6-3-15,8-4 2 16,-4-6-2-16,8-3 2 16,-5-6 0-16,8-6 1 15,-7-1-2-15,4-6 1 16,-5 0-6-16,1-3-1 0,-4 0 0 16,8-3 0-16,-8 0-7 15,0-3 0-15,-3 3-24 16,0-1-7-16,0 1-26 15,-1-3-13-15,-3 3-42 16,4-3-19-16,-4-1 2 16</inkml:trace>
  <inkml:trace contextRef="#ctx0" brushRef="#br1" timeOffset="58414.78">20482 8944 324 0,'-10'-6'121'0,"10"6"-95"0,0 0 16 0,0 0 1 16,0 0-6-16,0 0 0 16,10 9-1-16,-10-2 3 15,11 15-22-15,-4 0 2 0,7 12 1 16,0-5-5-16,11 24 0 15,-3-9-3-15,24 35 0 16,-11-16-6-16,18 10-4 16,-10-17-4-16,3 14 1 15,-7-14 3-15,3 10 1 16,-13-12-1-16,3 9-2 16,-8-16-4-16,1 0-2 0,-4-9-19 15,-6-6-7-15,-1-7-23 16,-4-6-10-16,5-3-9 15,-12-16-3-15,4 0-76 16</inkml:trace>
  <inkml:trace contextRef="#ctx0" brushRef="#br1" timeOffset="58747.67">21205 9136 364 0,'0'0'137'0,"0"0"-106"0,0 3 17 0,0-3 0 15,4 4-9-15,-4-1 0 16,4 9-9-16,-1-2-4 16,4 12-14-16,0-3-3 0,0 31 1 15,0-9-6-15,1 13 0 16,-1-10-2-16,-4 6-2 15,1-9 1-15,-1 0-1 16,-3-6-3-16,0-1 0 16,0-5-16-16,0-4-5 15,0-6-19-15,0-3-5 16,0-1-15-16,0-5-3 0,0-4-19 16,-3-6-7-16,-1 0-29 15</inkml:trace>
  <inkml:trace contextRef="#ctx0" brushRef="#br1" timeOffset="59045.43">21003 9278 292 0,'-3'9'110'0,"3"-9"-86"0,3 13 20 0,-3-13 2 15,7 6-2-15,-7 1 3 16,8 5-6-1,-5-2-3-15,15 12-21 0,-11-3 5 0,21 9 5 16,-3-6-9-16,18 6-2 16,-8-2-5-16,11-1-2 15,-7-6-5-15,4 0-3 16,-8-4 0-16,-3 1 1 16,-4-3-3-16,1-1 0 15,-4-2-10-15,-4-1-5 16,-3-2-21-16,-4-1-9 15,-4 0-17-15,-3-3-8 16,1 0-103 0</inkml:trace>
  <inkml:trace contextRef="#ctx0" brushRef="#br1" timeOffset="59371.32">21053 8509 376 0,'4'-3'143'0,"-4"3"-112"0,7 13 23 16,-7-10 1-16,7 9-10 0,0 1-2 15,14 9-13-15,-3-3-4 16,21 16-15-1,-7-7 0-15,14 19 2 0,-11-9-7 0,4 9-3 16,-7-9-5-16,0 3-1 16,-7-6-20-16,0-4-8 15,-4-5-33-15,-3-4-13 16,-4 0-64-16,4-13-27 16,-4-3 31-1</inkml:trace>
  <inkml:trace contextRef="#ctx0" brushRef="#br1" timeOffset="61568.88">10607 11512 268 0,'-18'22'101'0,"15"-19"-78"0,-1 3 17 0,4-6 5 0,0 0-13 16,0 0-1-16,0 0-12 15,0 0-4-15,0 3-8 16,7 0 6-16,4 1 6 0,14-1 1 16,3-3 3-16,15 0-2 15,6-7 2-15,1-5-2 16,3-10 2-16,22-16-2 16,13-12-1-16,4-7-6 15,-7 3-1-15,1 7-8 16,6 6-3-16,-7 10-1 15,-7 9 1-15,-4 9-30 16,-17 7-11-16,-7 6-42 16,-4 6-18-16,3 3-85 15</inkml:trace>
  <inkml:trace contextRef="#ctx0" brushRef="#br1" timeOffset="62483.3">15640 10075 296 0,'11'-3'110'0,"-4"3"-86"0,7-3 13 0,-10 3 2 16,7 0-6-16,-1-3 3 15,1-1-5-15,7 1 1 16,-4 0-18-16,11-3 10 0,10-7 3 16,15-9-1-16,13-9-1 15,5-10-5-15,-1-3-2 16,11-4-4-16,14 4-1 15,4 3-12-15,-4 0-3 16,-14 7 1-16,-7 9 2 16,-7 2-20-16,-11 8-7 15,-11 5-27-15,-6 4-11 16,-11 6-39-16,0 0-17 16,-8 3-31-1</inkml:trace>
  <inkml:trace contextRef="#ctx0" brushRef="#br1" timeOffset="63106.01">13507 10762 340 0,'-7'0'126'0,"7"0"-98"0,7-3 8 0,-7 3-5 0,7-3-2 16,10-4 2-16,5-2-1 15,10-4-1-15,3 1-16 16,4-4-1-16,0-3-1 0,0 0-4 15,4 0 1-15,6 0-5 16,4 3-2-16,-3 4-14 16,0 2-4-16,-11 7-33 15,0 6-15-15,-18 7-68 0,-3 2-27 16,-15 7 35 0</inkml:trace>
  <inkml:trace contextRef="#ctx0" brushRef="#br1" timeOffset="63332.8">13801 11064 372 0,'7'0'140'0,"7"-6"-109"0,-3-3 20 0,-4 5 1 16,3-5-9-16,5-7 1 15,9-6-13-15,8-6-7 16,11-4-13-16,6-2-7 0,1 2-3 15,0 7-6-15,-11 3 1 16,0 3-33-16,-4 3-13 0,1 4-37 16,3-4-15-16,3 6-66 15</inkml:trace>
  <inkml:trace contextRef="#ctx0" brushRef="#br1" timeOffset="64241.4">18331 9054 296 0,'-11'13'112'0,"11"-10"-87"0,4 0 4 0,-4 0-2 0,7-3 6 15,3 0 7-15,8-3 1 16,7-6-1-16,7-7-21 16,3-9 2-16,4-10 2 0,0-6-3 15,4 0 0-15,6 0-7 16,8 3-3-16,7 4-8 15,-4 2-3-15,-3 4 0 16,-4 3 0-16,-10 3-4 16,-8 3 1-16,-7 6-16 15,-6 4-6-15,-5 2-14 16,-2 4-2-16,-5 3-24 16,-6 7-11-16,-1 2-77 15</inkml:trace>
  <inkml:trace contextRef="#ctx0" brushRef="#br1" timeOffset="64504.55">18660 9149 368 0,'0'3'140'0,"4"-6"-109"0,3 0 18 0,-3 0-1 16,6-4-4-16,12-2 1 15,9-7-14-15,16-6-4 16,6-10-16-16,0-2 0 0,0-1 0 16,-3-3-6-16,-8 4-1 15,4 5-7-15,-10 4 0 0,-4 6-32 16,-4 3-12-16,-3 4-36 16,-8 2-14-16,5 7-81 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06.6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80 10624,'1'1'4915,"7"3"-3633,50-7 2401,27-10-2781,1 1-741,20 2-299,54-7-1906,-52 4-2733,-48 5 990,-1 0-218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23.05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34 1 10752,'-4'9'2059,"0"0"-11,0-1 0,0 1-1,-7 7 1,10-12-1720,0-1 1,0 0-1,0 1 1,0-1-1,1 1 1,-1-1-1,1 1 1,0 0-1,0-1 0,0 1 1,1 4-1,0 5-82,-1 332 1172,0-116-6383,3-202 2540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23.43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0 11904,'1'6'7721,"13"0"-6115,7 1-619,-1 0 0,1 2-1,37 21 1,54 45-413,6 3-508,-77-56-2895,69 28-1,-82-38-1457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30.5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146 911 7808,'-16'26'3382,"13"-22"-2945,0 0 0,1 1 1,-1-1-1,1 0 0,0 1 0,0-1 1,0 1-1,1 0 0,-1 0 0,1-1 1,0 8-1,1-6-227,0 0-1,1 0 1,0 1 0,0-1 0,1 0 0,-1 0 0,1 0-1,1 0 1,-1 0 0,1-1 0,0 1 0,0-1-1,6 8 1,-6-10-106,-1-1 1,1 1-1,-1 0 0,1-1 0,0 1 0,0-1 0,1 0 1,-1 0-1,0 0 0,1 0 0,-1-1 0,1 1 0,-1-1 1,1 0-1,0 0 0,-1 0 0,1-1 0,0 1 0,0-1 1,0 0-1,-1 0 0,8-1 0,-2-1 0,1 0 0,-1-1 0,0 0 1,0 0-1,0-1 0,-1 0 0,1-1 0,-1 0 0,0 0 0,0-1 0,-1 1 0,1-2 1,-1 1-1,-1-1 0,1 0 0,-1-1 0,-1 0 0,1 1 0,-1-2 0,6-12 1,-4 1-39,0 0 0,-1-1 0,-1 0 0,3-34 0,-5 19 86,-3-72 0,-3 78-86,-2-1-1,-15-56 0,-28-56 108,22 70-179,25 71 5,-14-45-33,-3 1 1,-27-53-1,38 87 0,0 0-1,-1 0 1,0 1 0,-1-1-1,0 2 1,-1-1-1,0 1 1,0 1-1,-1 0 1,-1 1-1,1 0 1,-20-10 0,27 16 29,0 0 0,-1 0 0,1 1 1,-1-1-1,1 1 0,-1 0 0,-7 0 1,10 1 6,0 0 0,0 0 1,1 0-1,-1 1 0,0-1 1,1 0-1,-1 1 1,0 0-1,1-1 0,-1 1 1,1 0-1,-1 0 0,1 0 1,-1 0-1,1 0 1,0 0-1,0 0 0,-1 0 1,1 0-1,0 1 0,0-1 1,0 0-1,0 1 1,-1 2-1,-1 3 3,0 0 1,1-1-1,0 1 0,0 0 1,1 1-1,-1-1 0,2 0 0,-1 0 1,1 1-1,1 9 0,1 7-40,1 0-1,8 25 1,26 98-302,7-1-1,7-2 1,98 198 0,44 30 6,-172-331 314,155 285 95,-151-287-37,2-1-1,2-1 1,0-2-1,3 0 0,66 55 1,-57-62-26,-39-26-8,1 0 1,0-1-1,0 0 1,0 0-1,0 0 1,0 0-1,0 0 0,0 0 1,0-1-1,0 0 1,0 1-1,5-1 1,-7-1-1,0 1-1,0 0 1,1-1 0,-1 1 0,0 0-1,1-1 1,-1 0 0,0 1-1,0-1 1,0 0 0,0 1-1,0-1 1,0 0 0,0 0 0,0 0-1,0 0 1,0 0 0,0 0-1,-1 0 1,1 0 0,0-1 0,0-1-1,1-1 9,-1-1 1,1 0-1,-1 1 0,0-1 0,0-6 0,-1-1-4,0 1 1,-1-1-1,0 1 0,-1-1 0,0 1 0,-1-1 0,0 1 0,-1 0 0,0 0 0,-11-20 0,-5-4-298,-45-60-1,38 62 141,-1 1 1,-1 2-1,-2 1 0,-1 1 1,-51-34-1,38 30 291,44 32-153,1-1 0,-1 0 0,0 1 1,0-1-1,1 0 0,-1 0 0,1 0 0,-1 0 0,1 0 1,-1 0-1,1 0 0,-1 0 0,1 0 0,0 0 0,-1 0 0,1 0 1,0 0-1,0 0 0,0 0 0,0 0 0,0 0 0,0 0 1,0 0-1,0 0 0,1 0 0,-1-2 0,2-3-16,0 0 0,1 0 0,4-9 0,0 1 55,33-90 148,18-43-1940,-44 119-212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31.1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0 7936,'-3'0'463,"1"0"0,-1 0-1,0 1 1,1-1 0,-1 0 0,1 1 0,0 0 0,-1 0 0,1-1 0,-1 1 0,1 0 0,0 1 0,0-1-1,0 0 1,-1 1 0,1-1 0,-2 4 0,1-2-282,1 0 0,0 0-1,0 0 1,1 0 0,-1 0 0,0 0-1,1 1 1,0-1 0,0 1 0,0-1-1,0 5 1,-1 8-285,1 1-1,1-1 1,0 1-1,5 22 1,-4-29 615,2 19-378,1-1-1,2 0 1,1 0-1,1-1 1,1 0 0,24 50-1,-16-48-82,1 0-1,1 0 1,1-2-1,2-1 1,0 0 0,2-2-1,1 0 1,0-2-1,42 27 1,-66-48-95,0 0 0,-1-1 1,1 1-1,0-1 0,0 1 0,0-1 0,0 1 0,0-1 1,0 0-1,0 0 0,0 1 0,0-1 0,0 0 0,0 0 0,0 0 1,0 0-1,0 0 0,0 0 0,1 0 0,-1-1-221,0 1-1,-1-1 0,1 0 1,0 1-1,0-1 1,-1 0-1,1 0 0,0 0 1,-1 0-1,1 0 1,-1 0-1,1 1 0,-1-1 1,1 0-1,-1 0 0,0-1 1,1-1-1,3-4-2853,5-2-618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31.7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8 7936,'-16'-7'8591,"7"12"-7039,7-3-1471,0 1 0,1 0 0,0 0 0,-1 0 0,1 0 0,0 0 0,0 0-1,1 0 1,-2 5 0,1 31 203,1-29-193,0 1-18,3 119 439,-1-104-470,1-1-1,12 50 1,-13-68-29,1 0 0,-1 0-1,1 0 1,0 0 0,1-1 0,-1 0 0,1 0 0,1 0 0,-1 0 0,1 0 0,0-1 0,7 6 0,-7-7 13,0-1 1,0 0 0,0 0 0,1 0 0,-1-1 0,1 0 0,-1 0-1,1 0 1,0-1 0,0 1 0,0-1 0,0-1 0,0 1 0,11-2-1,-12 1 31,-1 0 0,0-1 0,0 1 0,1-1 0,-1 0 0,0-1 0,0 1 0,0-1 0,0 1 0,0-1 0,0-1-1,-1 1 1,1 0 0,-1-1 0,1 0 0,-1 0 0,0 0 0,0 0 0,0 0 0,-1-1 0,1 1 0,-1-1 0,0 1 0,0-1 0,0 0-1,0 0 1,-1 0 0,1 0 0,-1-1 0,0 1 0,0 0 0,-1 0 0,1-1 0,-1 1 0,0 0 0,0-1 0,-1 1 0,1 0-1,-1 0 1,0-1 0,0 1 0,0 0 0,-1 0 0,1 0 0,-4-6 0,3 6-37,0 1-1,-1-1 1,1 1 0,0 0-1,-1 0 1,0 0 0,1 0-1,-1 0 1,-1 1 0,1-1-1,0 1 1,0 0 0,-1 0-1,1 0 1,-1 0-1,0 1 1,0 0 0,1-1-1,-1 1 1,0 1 0,0-1-1,0 0 1,0 1 0,0 0-1,-7 0 1,7 1-131,0-1 0,-1 1-1,1 0 1,-1 0 0,1 1-1,0-1 1,0 1 0,0 0 0,0 0-1,0 0 1,0 1 0,1 0 0,-1-1-1,1 1 1,0 0 0,0 0 0,0 1-1,0-1 1,0 1 0,1-1 0,-1 1-1,-3 8 1,5-9-296,0 0-1,0 0 1,0 1 0,1-1-1,-1 1 1,1-1 0,-1 1-1,1-1 1,0 0 0,1 1-1,-1-1 1,1 1 0,-1-1 0,1 0-1,2 6 1,1 2-3726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32.1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0 9984,'-2'3'4798,"6"5"-3438,8 6-692,-2-7-402,0 0 0,0-1 0,0 0 0,1 0 0,0-1 0,18 5 1,-2 1-66,9 4 159,-4-2 267,32 17 0,-53-24-430,-1 0-1,0 1 1,0 0 0,-1 1 0,0 0 0,15 17 0,-3 4 105,0 2 0,-2 0 0,-1 1 0,-2 1 0,-1 0 0,-1 1 0,8 37 0,-12-32-552,5 56 1,-10-57-1604,-5-35 1153,1 0 0,-1 1-1,1-1 1,0 0 0,0 0 0,1 0-1,-1 0 1,0 0 0,4 5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32.9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12 9472,'-7'-4'1556,"6"3"-1108,-1 0 0,1 0-1,-1 0 1,1 0 0,-1 1 0,1-1 0,-1 1 0,-2-1 0,3 1-293,0 0 1,1 0-1,-1 0 1,0 0-1,0 0 1,0 0-1,0 1 1,1-1-1,-1 0 1,0 1-1,0-1 1,0 1-1,1-1 1,-1 1-1,0-1 0,1 1 1,-1-1-1,0 1 1,1 0-1,-1-1 1,0 2-1,-1 1-16,0 0 0,0 0 0,1 0 0,-1 0 0,1 1-1,-1-1 1,1 0 0,0 1 0,0-1 0,0 7 0,0 38 88,1-31-56,2 110 557,34 232 0,-27-314-682,1 0 0,3-1 0,1-1 0,2 0 0,2-1 0,29 49 0,-32-66-104,1-1 0,1-1 0,1 0 0,1-1 0,1-1 1,1 0-1,0-2 0,2-1 0,0 0 0,50 27 0,-61-39-276,0 0 0,0-1 1,0-1-1,23 6 0,-30-9-42,-1-1-1,1 1 1,-1-1 0,0 0-1,1 0 1,-1 0 0,1-1 0,-1 1-1,1-1 1,-1 0 0,0-1-1,0 1 1,0-1 0,1 1-1,-2-1 1,1-1 0,7-4 0,11-11-3576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33.3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22 9216,'-20'-22'7562,"22"34"-5882,11 41-69,12 105 1,-9 59-1102,5 138-968,-20-320-78,3 28-2374,-3-51 900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33.7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9472,'2'5'3603,"7"-2"-3054,-8-3-317,45 14 1812,-1 2 0,48 25 1,-52-19-1748,-1 3 0,0 1 0,47 42 1,-18-14-613,-27-23-207,70 53-1999,-35-30-2227,-53-37 796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34.2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10752,'26'6'4075,"-20"-5"-3754,1 0 0,0 1 0,-1 0 0,1 0 0,-1 0 0,0 1 0,0 0 0,0 0 0,6 5 0,61 35 1651,-11-8-1390,-1 5-216,-2 2-1,-2 3 0,-2 2 1,-2 3-1,50 60 0,-81-81-187,-1 1 0,-2 0 0,-1 2 0,-1 0 0,20 56-1,-17-27-308,-3 0-1,13 83 0,-20-62-1220,2 8-3322,-6-69 1741,6-4-1451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07.1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326 147 7680,'1'-5'444,"0"0"1,-1 1 0,0-1 0,0 0-1,0 0 1,-1 0 0,1 0 0,-1 0-1,0 1 1,-1-1 0,1 0-1,-1 1 1,0-1 0,0 1 0,0-1-1,-1 1 1,-4-6 0,3 4-1,-1 1 0,0 0-1,0 0 1,0 0 0,-1 0 0,1 1 0,-1 0 0,-9-5 0,11 7-325,0 1-1,0 0 1,1-1 0,-2 1 0,1 1 0,0-1 0,0 1 0,0-1 0,0 1-1,0 0 1,0 1 0,-1-1 0,1 1 0,0-1 0,0 1 0,-4 2 0,2 0-48,-1 0 1,1 0 0,0 0 0,0 1 0,1 0-1,-1 1 1,1-1 0,0 1 0,0 0 0,1 0-1,-1 0 1,1 1 0,0-1 0,-5 10 0,-3 9-26,1 0 0,-11 35 1,11-27 17,1 1 0,3 0 0,0 1 0,2-1 0,1 1 0,2 0 0,2 0 0,5 54 0,-3-76 15,0 1 1,1-1-1,1 0 1,0 0 0,0 0-1,1 0 1,9 14-1,-10-19-38,0-1 0,0 0-1,1 0 1,0-1-1,0 1 1,1-1 0,0 0-1,-1 0 1,2-1-1,-1 0 1,0 0 0,1 0-1,11 4 1,-4-4-6,1 0 1,-1-1-1,1 0 0,0-1 1,0-1-1,0 0 0,26-3 1,-17 0-16,-1-2 0,0 0 0,0-2 1,27-9-1,-13-1-1155,69-40-1,11-6-5846,-76 46 2225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34.6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12 112 12416,'-12'19'8287,"29"-22"-7263,5-6-352,10-3-192,4-3-288,9-1-128,-6 1 32,1-2-64,-4 2 64,-4-1-576,-2 8-128,-3 4-1280,-5 8-448,1 11-3231</inkml:trace>
  <inkml:trace contextRef="#ctx0" brushRef="#br0" timeOffset="1">227 571 11008,'0'4'4128,"4"-4"-3200,14-4 703,-9 4 97,9-8-640,5-4-160,2-3-416,7-1-160,13 1-192,13-2-192,8 5-64,2 5-1088,-6 2-480,1 2-4159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38.1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53 7808,'-8'-18'3639,"6"16"-3083,1-1 0,-1 0 0,1 0 0,0 0 0,0 0 0,1 0 0,-1 0 0,0 0 0,1-6 1339,0 12-1095,1 18 68,5 26 0,0 5-535,18 155 479,-17-163-535,2 0 0,26 73 0,-30-106-231,-1 1 1,2-1-1,9 15 0,-13-22-18,0-1 0,1 0 0,-1 0 1,1 0-1,0 0 0,-1-1 0,2 1 0,-1-1 0,0 0 0,0 0 0,1 0 0,-1 0 0,1-1 0,-1 1 1,5 0-1,0 0 36,1-1 1,-1 0 0,1 0 0,-1-1-1,1 0 1,-1-1 0,1 1-1,-1-2 1,15-3 0,3-4-490,42-20 1,-9 4-4729,-45 20 2183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38.4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2 9600,'-18'-2'7877,"19"5"-7747,-1 0 1,1 0 0,0 0-1,0 0 1,0 0-1,0 0 1,0 0-1,3 3 1,4 12 155,5 22-9,15 81 0,-11-42-74,16 82 340,22 77-328,-45-197-234,-5-22-618,0 0 1,1-1-1,14 31 0,-8-33-924,-11-16 1435,-1 1-1,1-1 1,-1 0-1,1 1 0,-1-1 1,1 0-1,-1 1 0,1-1 1,0 0-1,-1 0 1,1 0-1,0 1 0,-1-1 1,1 0-1,-1 0 0,1 0 1,0 0-1,-1 0 1,1 0-1,0 0 0,-1-1 1,1 1-1,-1 0 0,1 0 1,0 0-1,-1-1 1,1 1-1,-1 0 0,2-1 1,7-7-3474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38.9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49 8576,'-1'-1'296,"0"0"0,-1 0 1,1 0-1,0 0 0,0 0 0,-1 0 1,1 1-1,-1-1 0,1 0 0,-1 1 1,1-1-1,0 1 0,-1 0 0,0-1 1,1 1-1,-1 0 0,1 0 0,-1 0 1,1 0-1,-1 0 0,1 1 1,-1-1-1,1 0 0,-1 1 0,1-1 1,-1 1-1,-1 0 0,1 0-192,0 1 0,0 0 0,1-1 0,-1 1 0,0 0 0,1 0 0,-1 0 0,1 0 0,0 0 0,-1 0 0,1 0 0,0 0 0,0 0 0,0 1 0,1-1 0,-1 0 0,1 1 0,-1 2 0,-2 17 100,1 1-1,1 0 1,2-1-1,3 34 1,2-17 44,20 67 1,-19-83-143,2 0-1,1-1 1,0 0 0,2-1-1,0 0 1,1 0 0,25 28-1,-26-35-67,1-1 0,0 0 0,1-1 0,0 0 1,1-1-1,0-1 0,1 0 0,0-2 0,0 1 0,27 8 0,-34-15 48,-1 0 0,1 0 0,0-1 0,0-1 0,0 1 0,-1-1-1,1-1 1,0 0 0,0 0 0,0 0 0,-1-1 0,1-1 0,-1 1 0,1-1 0,-1-1 0,0 0 0,14-9 0,-17 10 0,-1 0 0,0 0 1,0-1-1,0 1 0,-1-1 1,0 0-1,1 0 1,-1 0-1,0-1 0,-1 1 1,1-1-1,-1 1 0,0-1 1,0 0-1,2-9 0,-1-1 91,0 0 0,-1-1 0,-1 1 0,-1-17 0,0-7 52,-2 0-1,-2 0 1,-2 1-1,-1-1 0,-15-41 1,18 69-218,0 0 1,-2 0-1,1 1 1,-1 0-1,-1 0 0,0 0 1,0 1-1,-1 0 1,0 0-1,-1 1 0,0 0 1,0 0-1,-12-7 1,4 5-80,-1 0 1,0 1 0,0 1-1,0 1 1,-1 1 0,0 0 0,-21-3-1,19 8-182,7-1-3928,28-4-1873,16-2 1944,9-7-186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39.6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33 221 8192,'-27'12'10591,"27"-12"-10561,-1 0 0,1-1-1,0 1 1,0 0 0,-1 0-1,1 0 1,0 0 0,0-1-1,-1 1 1,1 0 0,0 0-1,0-1 1,-1 1-1,1 0 1,0 0 0,0-1-1,0 1 1,0 0 0,-1 0-1,1-1 1,0 1 0,0 0-1,0-1 1,0 1 0,0 0-1,0-1 1,0 1 0,0 0-1,0-1 1,0 1-1,0 0 1,0 0 0,0-1-1,0 1 1,0 0 0,0-1-1,1 1 1,-1 0 0,0-1-1,0 1 1,5-14 552,1 1-283,0 1 1,1 0-1,1 1 1,16-19-1,41-38 385,-55 59-565,0 0 1,1 1 0,22-15-1,-29 21-58,0 0-1,0 1 1,0-1 0,0 1-1,0 0 1,0 0-1,7-1 1,-9 2-8,0 0 0,0 0 0,0 0 1,0 0-1,0 1 0,0-1 0,0 0 0,0 1 0,-1 0 1,1-1-1,0 1 0,0 0 0,0 0 0,-1 0 0,1 0 0,2 3 1,0-1 63,-1 1 1,1 0-1,-1 0 1,0 0-1,-1 0 1,1 1-1,-1-1 1,0 1-1,3 6 1,0 7 171,4 23 1,-6-27-178,0 1-48,-2 0 0,0 0 0,-1 1 0,-2 21 0,0 12 0,2-45-120,1 0-1,0 0 0,0 1 1,0-1-1,0 0 1,1 0-1,-1 0 1,1 0-1,0 0 0,0 0 1,0-1-1,1 1 1,0-1-1,-1 1 1,1-1-1,0 0 0,1 0 1,-1 0-1,0-1 1,6 4-1,2 1-114,-1-1 1,1-1-1,0 1 0,0-2 0,1 0 0,12 3 0,-6-3 237,-1 1 0,0 0 0,27 14 0,-40-17 28,0 0 0,0 0 0,-1 1 0,1-1 0,0 1 0,-1 0 0,0 0 0,1 0 0,-1 0 0,0 1 0,-1 0 0,1-1 0,-1 1 0,1 0 0,-1 0 0,0 0 0,-1 0 0,1 1 0,1 8 0,-2-4-22,-1 1 1,0 0-1,0-1 0,-1 1 1,0 0-1,-1-1 0,0 1 0,-1-1 1,0 1-1,0-1 0,-1 0 0,-9 16 1,-1-3-68,0 0 0,-1-1 0,-31 32 0,-25 11-1617,45-42-248,26-21 1709,0-1 0,-1 1 0,1-1 0,0 0 0,-1 1 0,1-1 0,0 0 0,-1 1 0,1-1 0,-1 0 0,1 1 0,-1-1 0,1 0-1,-1 0 1,1 1 0,-1-1 0,1 0 0,-1 0 0,1 0 0,-1 0 0,1 0 0,-1 0 0,1 0 0,-1 0 0,0 0 0,0-1-39,1 1 0,0-1 0,0 1 1,0-1-1,0 0 0,0 1 0,-1-1 0,1 1 0,0-1 1,0 0-1,1 1 0,-1-1 0,0 0 0,0 1 1,0-1-1,0 1 0,1-2 0,12-32-4513,4 3 783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40.1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19 134 8448,'-18'16'6837,"27"-24"-5131,6-9-938,2 2-1,0 0 0,1 0 0,0 2 0,29-17 0,-37 25-564,0-1-1,1 2 1,0-1 0,0 1-1,1 1 1,-1 0 0,1 1-1,-1 0 1,1 1 0,0 0-1,0 0 1,14 2 0,-22 0-141,-1 0-1,1 0 1,-1 0 0,1 0 0,-1 1 0,1 0 0,-1-1 0,0 1 0,0 0 0,0 0 0,0 1 0,0-1 0,0 1 0,-1-1 0,1 1 0,-1 0-1,0 0 1,1 0 0,-1 0 0,-1 1 0,1-1 0,1 4 0,2 6 57,0 0 1,-2 0-1,1 0 1,2 21-1,-2 10-19,0 79 0,-14 43-41,-1 35-505,11-201 446,1 34-84,0-31 75,-1-1-1,1 0 1,-1 1-1,1-1 1,0 0-1,-1 0 1,1 0 0,0 0-1,1 0 1,-1 0-1,2 3 1,-2-4 9,-1-1-1,0 0 1,1 1 0,-1-1-1,0 0 1,1 1 0,-1-1-1,1 0 1,-1 0 0,1 1-1,-1-1 1,1 0 0,-1 0-1,1 0 1,-1 0 0,1 0-1,-1 0 1,1 1-1,-1-1 1,1 0 0,-1 0-1,1-1 1,-1 1 0,1 0-1,-1 0 1,1 0 0,-1 0-1,1 0 1,-1 0 0,0-1-1,1 1 1,-1 0 0,1 0-1,-1-1 1,1 1 0,13-15 9,-12 13-6,2-5 7,9-10-452,1-1 0,0 2 1,2 0-1,0 0 1,31-23-1,17 3-3294,-49 28 1310,1 2 1,21-6-1,-9 6-1883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40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47 9728,'-1'-1'286,"0"1"0,-1 0 0,1 0 0,0 0 0,-1 0 0,1 0 0,0 0 0,-1 0 0,1 0 0,-1 0 0,1 1 0,0-1 0,-1 0-1,1 1 1,0 0 0,0-1 0,0 1 0,-3 1 0,2 0-88,0-1 0,1 1 0,-1 0 0,1 0-1,-1 0 1,1 0 0,-1 0 0,1 1 0,-2 3-1,0 4 25,0-1-1,1 1 0,0 0 0,-1 12 0,1 4 70,1 1 0,1-1 0,1 0 1,1 0-1,1 1 0,2-1 0,1-1 0,10 32 1,-10-42-142,0-1 0,1 0 0,1 0 0,0 0 0,0-1 1,17 19-1,-17-24-84,0 0 0,0 0-1,1-1 1,0 0 0,0-1 0,1 0 0,0 0 0,0-1-1,20 8 1,-24-11 31,1-1 1,-1 1-1,1-1 0,-1 0 0,1-1 0,-1 1 1,1-1-1,-1-1 0,1 1 0,-1-1 0,1 0 0,-1 0 1,1-1-1,-1 0 0,0 0 0,0-1 0,0 0 0,11-7 1,-10 6 25,-1-1 0,0 1 0,-1-2 1,1 1-1,-1-1 0,0 0 0,0 0 0,-1 0 1,0 0-1,0-1 0,0 0 0,-1 0 1,0 0-1,0 0 0,-1 0 0,2-10 1,0-8 43,-2 1 0,0-1 1,-2 1-1,-1-1 0,-1 1 1,-1-1-1,-8-30 0,8 44-178,0 0-1,-1 0 0,-1 0 1,1 1-1,-2 0 0,0 0 1,0 0-1,-1 1 0,0-1 1,0 2-1,-1-1 1,0 1-1,-1 0 0,0 1 1,0 0-1,0 0 0,-12-5 1,1 1-766,-1 2 0,-1 0-1,0 1 1,0 1 0,0 1 0,-1 1 0,-34-3 0,28 6-3159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42.1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 6144,'4'-12'8128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42.5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130 0 16575,'-30'124'4206,"-20"91"-3212,27-120-905,-3 22-1847,26-81-3218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42.9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9984,'10'6'6394,"20"8"-3829,11 6-1541,-15-5-588,0 1-1,-1 1 1,0 1 0,-2 1-1,25 26 1,-4 1-131,-5-3-419,2-3-1,71 56 1,-86-78-1503,1-1 0,0-2-1,57 25 1,-34-23-3257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07.6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179 55 9984,'-2'-3'285,"0"1"1,0 0-1,-1 1 0,1-1 1,-1 0-1,1 1 1,-1-1-1,0 1 0,0 0 1,1 0-1,-1 0 1,0 0-1,0 0 0,0 1 1,0-1-1,0 1 1,0 0-1,0 0 1,0 0-1,0 0 0,0 0 1,0 1-1,0-1 1,0 1-1,0 0 0,0 0 1,1 0-1,-1 0 1,0 1-1,-3 1 0,0 2-142,0 0-1,0 1 0,1 0 0,0 0 0,0 0 0,0 0 1,1 1-1,0 0 0,-6 13 0,3-5-3,1 1 1,1-1-1,-5 29 0,7-26-30,2-1 0,0 1-1,0 0 1,2-1 0,0 1 0,1-1-1,1 1 1,1-1 0,0 0 0,13 30 0,-12-34-60,1 0 0,1 0 0,0-1 0,1 0 0,0 0 0,0-1 0,2 0 0,-1 0 0,1-1 0,1-1 0,0 1 0,0-2 0,21 12 0,-27-17-7,1 0 0,0-1 0,0 1 1,0-1-1,0-1 0,0 1 0,0-1 0,1-1 1,-1 1-1,0-1 0,1 0 0,-1 0 1,0-1-1,0 1 0,1-2 0,-1 1 0,0-1 1,0 0-1,0 0 0,0 0 0,-1-1 1,1 0-1,6-4 0,20-15 409,-1 0 1,46-45-1,-43 36-173,-16 16-116,-2-1 1,0-1-1,-1 0 1,0-1-1,-2-1 1,14-22-1,-23 32-124,1 0-1,-1 0 0,0-1 0,-1 1 1,0-1-1,-1 0 0,0 1 0,-1-1 1,1 0-1,-2 0 0,0 0 0,0 0 1,0 0-1,-1 0 0,-1 0 0,-4-15 0,4 18-29,-1 0-1,1 0 0,-2 1 1,1-1-1,-1 1 0,0 0 0,0 0 1,-1 0-1,1 1 0,-1-1 1,-1 1-1,1 0 0,-1 0 0,0 1 1,0 0-1,-7-4 0,5 4-112,0 0-1,0 1 0,-1 1 1,1-1-1,0 1 1,-1 0-1,0 1 0,1 0 1,-1 1-1,0 0 1,1 0-1,-1 0 0,-11 3 1,-43 12-1472,25 0-2809,68-26-6893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44.4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37 9984,'-3'8'10768,"15"0"-8182,-8-6-2478,0-1 1,0 1 0,0-1 0,7 1 0,1-3-16,-1-1-1,0 0 1,1 0 0,-1-1-1,16-6 1,-13 4-584,1 0 0,19-3 0,56-8-6480,-51 9 2209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44.9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10 210 8064,'-2'-6'644,"0"-1"0,0 0 0,1 1 0,0-1 0,0 0 0,0 1 0,1-1 0,0 0 0,1-7 0,0 9-367,0 1 0,1-1 0,-1 1 0,1 0 1,0-1-1,0 1 0,0 0 0,0 0 0,1 1 0,-1-1 0,1 0 0,0 1 1,0-1-1,5-3 0,3-2-23,0 1 1,0 0-1,0 1 1,1 1-1,0-1 1,0 2 0,1 0-1,-1 0 1,1 1-1,15-3 1,-25 7-167,1 0 0,0 0 1,-1 0-1,1 0 0,-1 0 1,1 1-1,-1 0 1,1-1-1,-1 1 0,0 1 1,1-1-1,-1 0 0,0 1 1,0-1-1,0 1 0,0 0 1,0 0-1,0 1 0,0-1 1,-1 0-1,1 1 1,-1 0-1,0-1 0,0 1 1,3 4-1,2 4 85,-1 1 1,-1 0 0,1 0-1,-2 1 1,5 18-1,3 19 158,6 66 0,-3 52-174,0 7-192,-15-174 31,1 13-35,1 0 0,1 0 1,6 18-1,-8-29 35,-1 0 1,1-1-1,0 1 1,1-1 0,-1 1-1,0-1 1,1 0-1,-1 1 1,1-1-1,-1 0 1,1 0 0,0 0-1,0 0 1,0-1-1,0 1 1,1 0-1,-1-1 1,0 1-1,1-1 1,-1 0 0,1 0-1,-1 0 1,1 0-1,5 1 1,-1-2-184,0 0 1,0-1-1,0 0 0,0 0 0,0-1 1,-1 1-1,1-1 0,0-1 1,-1 1-1,1-1 0,8-5 1,7-6-4356,34-27 0,-51 37 3621,14-12-3468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45.2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 10112,'-13'4'6000,"13"9"-3302,2-5-2140,0 0 1,1 0-1,6 15 0,2 3-108,2 9-214,7 23 67,51 100 0,-36-98-706,63 82-1,7-20-2954,-96-113 2502,0 0 1,12 8-1,-17-14 330,0 0 1,0-1-1,0 0 0,0 0 1,0 0-1,0 0 0,1-1 1,-1 0-1,6 1 0,16 0-3068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45.6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60 8064,'-6'-6'1057,"-1"0"0,1 0 1,-1 0-1,0 1 0,0 0 1,-1 0-1,1 1 0,-1 0 0,0 1 1,0 0-1,-11-3 0,19 6-1029,-1-1-1,1 1 1,-1 0-1,1 0 1,-1 0-1,1 0 1,-1 0-1,1 0 1,-1 1-1,1-1 1,-1 0-1,1 0 1,-1 0-1,1 0 1,0 0-1,-1 1 1,1-1-1,-1 0 1,1 0-1,0 1 1,-1-1-1,1 0 1,-1 1-1,1-1 1,0 0-1,0 1 1,-1-1-1,1 1 1,0-1-1,0 0 1,-1 1-1,1-1 1,0 1-1,0-1 1,0 1-1,-4 18 306,3-2-217,2-1 0,0 1 0,0-1 0,6 21 0,-3-10-19,6 34 80,3-1 0,2 0 0,3-2 1,33 74-1,-46-120-161,1-1 1,1 0-1,0 0 1,0-1-1,1 0 1,1 0-1,-1 0 0,1-1 1,1-1-1,0 0 1,0 0-1,1-1 1,-1 0-1,2 0 1,-1-2-1,1 1 1,0-1-1,0-1 1,0 0-1,0-1 1,20 3-1,-13-4 39,-1-1-1,1-1 0,0 0 1,27-5-1,-34 3 70,0-1 0,0 0 0,0-1 0,0 0 0,0 0 0,-1-2 0,19-10 0,-28 14-55,1 0 0,-1 0 0,1 0 0,-1 0 0,0 0-1,0 0 1,0-1 0,0 1 0,0-1 0,-1 1 0,1-1 0,-1 0-1,0 0 1,0 0 0,1-3 0,-1 5-42,-1-1 0,0 1 0,0-1 0,0 1 0,0-1 0,0 1 0,-1-1 0,1 1 0,0-1 0,-1 1 0,1-1 0,-1 1 1,1 0-1,-1-1 0,0 1 0,1 0 0,-1-1 0,0 1 0,0 0 0,0 0 0,0 0 0,0 0 0,0 0 0,-1 0 0,1 0 0,0 0 0,0 0 0,-1 0 0,1 1 0,0-1 0,-1 1 0,1-1 0,-2 0 1,-5-1-16,1 0 1,-1 1-1,0-1 1,0 1-1,1 1 1,-1 0-1,0 0 1,0 0 0,1 1-1,-12 2 1,4 0-162,0 1-1,1 1 1,-1 0 0,-19 10 0,26-11-164,0 1 0,0 0 0,1 0 0,-1 1 0,1 0 0,0 0 0,1 1 0,-1 0 1,1 0-1,1 0 0,-6 10 0,10-16 175,1 0-1,-1 0 1,1 0-1,-1-1 1,1 1-1,0 0 1,-1 0-1,1 0 1,0 0 0,0 0-1,0 0 1,0 0-1,0 0 1,0 0-1,0 0 1,0 0 0,0 0-1,0 0 1,0 0-1,1 0 1,-1 0-1,0 0 1,1 0 0,-1 0-1,1-1 1,-1 1-1,1 0 1,-1 0-1,1 0 1,0-1-1,-1 1 1,1 0 0,0-1-1,0 1 1,-1 0-1,1-1 1,0 1-1,0-1 1,0 1 0,0-1-1,0 0 1,-1 1-1,1-1 1,0 0-1,0 0 1,2 1 0,19 3-4598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46.0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304 13 9984,'-13'-3'1602,"3"0"-732,1 1 0,-1 0-1,1 1 1,-1 0 0,0 1-1,-17 1 1,25-1-731,0 1 0,0-1 1,0 1-1,-1 0 0,1 0 0,0 0 0,0 0 0,1 0 0,-1 0 0,0 1 1,0-1-1,0 0 0,1 1 0,-1 0 0,1-1 0,-1 1 0,1 0 0,0 0 1,0 0-1,-1 0 0,1 0 0,1 0 0,-1 0 0,0 0 0,0 0 0,1 0 1,-1 1-1,1 3 0,-1 4-18,0 0 0,1 1 1,0-1-1,1 0 0,3 12 1,1 9 80,2 0 0,2-1 0,1 0 0,1 0 0,1-1 0,2-1 0,25 40 0,-35-61-137,1 0 0,1 0 0,-1-1 0,1 0 1,0 0-1,1 0 0,-1 0 0,1-1 0,12 6 1,-14-8-29,1-1 0,-1 0 0,1 0 1,0 0-1,0-1 0,-1 0 0,1 0 1,0 0-1,0-1 0,0 0 0,0 0 1,0 0-1,0-1 0,7-1 0,2-3 44,0 1 0,0-2 0,-1 0-1,0-1 1,0 0 0,-1-1 0,0 0-1,0-1 1,-1-1 0,0 0 0,0 0-1,-1-2 1,17-22 0,-23 28-8,-1-1 1,-1 1-1,1-1 0,-1 0 1,0 0-1,-1 0 0,3-7 1,-4 9-38,0 1 0,-1-1 0,0 1 0,1-1 1,-1 1-1,-1 0 0,1-1 0,-1 1 0,1-1 0,-1 1 1,-1 0-1,1-1 0,-3-4 0,-1-1-33,-2 0-1,1 0 1,-2 0-1,1 0 1,-1 1-1,0 1 1,-1-1-1,0 1 1,-1 1-1,0 0 1,0 0-1,0 1 1,-1 0-1,1 0 1,-1 2-1,-13-5 1,6 5-269,-1 0 0,1 1 0,-1 1 0,0 1 1,0 0-1,1 2 0,-1 0 0,-20 4 0,-1 3-1153,0 1 0,-62 24-1,88-28 336,0 0 0,1 1-1,0 1 1,0 0-1,-19 14 1,3 7-3625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54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 1025 8320,'0'3'392,"0"0"0,0 0 0,1 0 0,-1 1 0,1-1 0,-1 0 1,1 0-1,0 0 0,0 0 0,0 0 0,1 0 0,-1 0 0,1-1 0,-1 1 1,4 3-1,-2-3-262,1 0 0,0 0 0,-1 0 1,1-1-1,0 1 0,0-1 0,0 0 1,1 0-1,-1-1 0,7 3 0,-4-3 12,-1 1 0,1-1 0,0 0 0,-1 0 0,1-1 0,0 0 0,0 0 0,7-2 0,-10 2-54,0-1-1,0 0 1,0 0 0,0-1 0,0 1 0,0-1-1,0 0 1,-1 0 0,1 0 0,-1 0 0,1-1-1,-1 1 1,0-1 0,0 0 0,3-3 0,3-8 92,0 0 0,0 0 1,-1-1-1,-1 0 0,8-24 1,20-84 295,-34 117-450,5-22 82,-1-1 0,-1 0 0,-2 0 0,-2-44 0,-19-114 222,17 170-294,-4-25 42,-2 0 0,-15-49-1,19 76-67,-2 0 1,0 0-1,-1 1 0,0 0 1,-1 0-1,0 1 0,-2 0 1,1 0-1,-16-14 0,10 14-5,0 0 0,-1 1 0,-1 1 0,1 1-1,-2 0 1,0 1 0,0 1 0,0 0 0,-37-8-1,47 14 22,1 1-1,-1 0 1,0 1-1,1-1 1,-1 2-1,-8 0 1,13-1-17,-1 1 0,1 0-1,0 0 1,-1 0 0,1 0 0,0 0 0,0 1 0,0-1-1,0 1 1,0 0 0,0 0 0,0 0 0,1 0 0,-1 1 0,-4 4-1,4-2-9,0 0 0,1 0 0,-1 0 0,1 1 0,0-1 0,0 1 0,1-1 0,-3 12 0,2-2-19,1 1 0,1 19 0,1-15 9,1 0-1,1 0 1,6 23-1,27 67-11,63 136 17,-59-152 6,148 313 0,-104-271 16,147 179 0,-108-170-8,-109-130 27,2-1 1,-1-1-1,2 0 1,0-1-1,0 0 1,34 15-1,-44-24-8,0 0-1,0-1 1,0 0 0,1-1-1,-1 1 1,0-1-1,14 0 1,-19-1-20,1 0 1,-1 0 0,0 0 0,1-1-1,-1 1 1,0-1 0,0 1 0,1-1 0,-1 0-1,0 0 1,0 0 0,0 0 0,0 0-1,0-1 1,0 1 0,-1 0 0,1-1-1,0 1 1,-1-1 0,1 0 0,-1 0-1,1 1 1,-1-1 0,0 0 0,0 0-1,0 0 1,0-1 0,1-1 0,0-5 4,-1 1 1,0 0-1,0-1 1,0 1 0,-1 0-1,-1-1 1,1 1-1,-2 0 1,-1-10-1,-4-12 8,-13-32 0,14 48-75,0 0 0,-1-1 0,-1 2 1,0-1-1,-1 1 0,0 1 0,-16-18 0,-7-2-149,-48-36-1,75 64 183,-1-1 0,1 0 1,0-1-1,-6-6 0,10 10 13,-1 0 0,1 0 1,0 0-1,0-1 0,0 1 0,0 0 1,0 0-1,1 0 0,-1-1 0,0 1 1,1 0-1,0-1 0,0 1 0,0-1 1,0 1-1,0 0 0,0-4 0,4-5-99,0 0 0,1-1 0,0 1 0,1 1 0,0-1 0,15-18 0,10-19-912,1-21-1398,1 1-3265,-16 40 1833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57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1560 8704,'-6'-4'913,"4"2"-525,-1 0-1,1 0 0,0 1 0,-1-1 1,0 1-1,1 0 0,-1 0 0,0 0 0,0 0 1,-4-1-1,6 2-330,1 0 0,0 0-1,0 1 1,-1-1 0,1 0 0,0 0 0,-1 0 0,1 0 0,0 1-1,0-1 1,-1 0 0,1 0 0,0 1 0,0-1 0,0 0-1,-1 0 1,1 1 0,0-1 0,0 0 0,0 0 0,0 1-1,0-1 1,0 0 0,-1 1 0,1-1 0,0 0 0,0 1 0,0-1-1,0 1 1,0 10 118,0-10-39,0 12 123,1 0 0,5 21 0,0-1-114,29 190 566,19 136-110,0 108 337,-41-336-644,47 553 1055,-8-80-484,37 28-257,-82-595-642,2 0 1,1 0 0,26 62-1,-33-93 35,0 0 1,1 0-1,-1-1 0,1 1 0,0-1 0,1 0 0,-1 0 0,1 0 1,0-1-1,6 5 0,-3-4 47,0-1 1,0 1-1,1-2 1,-1 1-1,1-1 1,16 4-1,70 7 323,-6 0 0,-41-6-195,0-2 0,0-2 0,61-2-1,148-21-28,-244 17-128,181-22 405,191-51 0,-245 43-286,129-32 113,441-97 98,-202 50-116,-501 109-229,483-119 200,667-148 212,-498 156-340,-651 112-78,493-63 22,-327 44 19,54-3-68,7 0-27,657-122 109,-112 6-106,-546 104 97,142-24-88,-135 32 232,-2 22-56,269-24-74,-248-15 17,-89 13-27,-24 7-36,72-11 13,381-78 119,-288 56-288,-308 56 146,27-3 77,32 0 0,-63 2-51,0 1 1,0-1-1,0 0 0,0 1 0,0-1 0,-1 1 1,1-1-1,-1 0 0,1 1 0,-1-2 1,0 1-20,-43-141 3,-19-67 35,-45-373-111,-20-180-459,91 606 457,-6 1 1,-69-163-1,-44-28-388,72 167 289,49 105 204,-46-112 24,78 177-72,-1 1 0,1 0 0,-2 0 0,-4-8 0,7 14 12,0 1 1,0 0-1,1 0 1,-1 0-1,-1 0 1,1 0-1,0 0 1,0 0-1,-1 1 1,1-1-1,-1 1 1,1 0-1,-1-1 1,1 1-1,-1 0 0,0 1 1,0-1-1,-3 0 1,-27-2 78,-53 4 0,29 0-139,9-1 105,-1 3 0,-89 15 0,-65 21 144,-309 17 0,-217 20 74,402-22-116,-209 34-230,461-77 83,-777 103 111,113-67-202,595-41 11,-746 81 253,350 4-176,189-27 52,169-29-19,-286 57-3,234-45-23,-303 70-7,111 11 0,313-91 0,-103 34-36,-258 78-120,-161-6 124,56-50 0,230-28 104,285-47-223,1 2-1,2 3 1,-80 42 0,-21 28-1521,62-23-2405,80-52 733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58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32 7808,'-10'-20'3866,"10"19"-3683,-1 0 1,1 1-1,-1-1 0,0 0 1,1 0-1,-1 1 0,0-1 1,1 0-1,-1 1 1,0-1-1,1 1 0,-1-1 1,0 1-1,0-1 1,0 1-1,0 0 0,-4-1 2172,4 3-1928,-1 5-319,0 0 0,1 0 0,-1 0 0,1 0 0,1 0 0,0 15 0,8 48 402,-3-27-230,1 9 121,24 100-1,-24-130-386,1 0 0,1-1 0,1 0 0,1-1 0,1 1 0,0-2-1,17 21 1,-24-35-26,0 0 0,0-1 0,0 0 1,0 1-1,1-2 0,0 1 0,0 0 0,0-1 0,0 0 0,1 0 0,-1-1 0,1 0 0,0 0 0,8 2 0,-10-3-165,0-1-1,1 1 1,-1-1 0,1-1-1,-1 1 1,0-1-1,1 1 1,-1-1 0,0 0-1,0-1 1,1 1 0,-1-1-1,0 0 1,0 0 0,0 0-1,-1 0 1,1-1 0,-1 1-1,1-1 1,5-6 0,0-2-2151,14-18-1,-23 29 2303,17-24-3579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58.8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9088,'-1'6'4426,"0"-5"-4350,1-1 1,0 1-1,-1 0 1,1-1-1,0 1 0,0-1 1,0 1-1,0 0 1,0-1-1,0 1 1,0-1-1,0 1 1,0 0-1,0-1 1,0 1-1,0-1 1,0 1-1,0 0 0,0-1 1,1 1-1,-1-1 1,0 1-1,0 0 1,1-1-1,-1 1 1,0-1-1,1 1 1,-1-1-1,1 1 1,1 1 18,1 0 1,-1 0 0,1 0 0,0 0-1,-1 0 1,1-1 0,0 1 0,0-1-1,0 0 1,0 0 0,0 0 0,0 0-1,0 0 1,0-1 0,1 1 0,-1-1-1,0 0 1,0 0 0,6-1 0,7 0 47,0-2-1,26-6 1,-29 5 4,18-4 11,58-12 313,-87 20-427,-1 1 0,0-1-1,0 0 1,1 0-1,-1 0 1,0 1 0,0-1-1,0 1 1,0-1-1,0 1 1,1-1 0,-1 1-1,0 0 1,0-1-1,0 1 1,0 0 0,-1 0-1,1 0 1,0 0 0,0 0-1,0 0 1,-1 0-1,1 0 1,-1 0 0,1 0-1,-1 0 1,1 0-1,-1 0 1,1 2 0,2 6 168,0 0 0,2 16 0,-4-22-162,11 92 392,-7-54-466,10 47 1,-12-71-35,-3-14-227,0 1-1,0-1 0,1 0 1,0 0-1,-1 0 0,1 1 1,1-1-1,-1 0 0,0 0 0,3 3 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59.2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8704,'8'0'625,"0"0"0,0 1 0,-1 0 0,1 0 0,0 1 0,0 0 0,-1 0 0,1 1 1,-1 0-1,8 4 0,-7-2-237,-1 0 0,1 1 0,-1 0 0,-1 0 0,1 1 0,-1-1-1,0 1 1,7 12 0,0 1 14,-1 1-1,-1 0 1,11 29-1,19 70 559,-33-93-827,3 5-141,-2 2 0,-1-1 0,-1 1 0,-2 0 0,0 37 0,-6-28-960,0-16-2204,4 41 0,1-51-966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08.2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149 48 9472,'22'-47'10712,"-22"47"-10584,-8 0 1395,-11 7-1247,10 1-220,-1 0 0,2 1 0,-1 0-1,1 1 1,0 0 0,1 0 0,0 0 0,-7 16-1,1 1-80,1 1 0,-11 38 0,19-51-63,0 0-1,1 0 1,1 0 0,1 0-1,0 0 1,1 19-1,0-28 52,1-1-1,-1 1 0,1-1 0,0 1 0,1-1 0,-1 1 1,1-1-1,0 0 0,0 0 0,1 0 0,0 0 0,0 0 0,0 0 1,0-1-1,1 0 0,-1 1 0,1-1 0,0 0 0,1-1 1,4 5-1,4-1 62,0-1 0,0 0 0,1-1 0,19 5 0,60 9 170,-3-1 489,-70-13-293,19 6 697,-36-10-932,-1 0 0,1 0 0,-1 0 0,0 1 0,1-1 1,-1 1-1,0-1 0,0 1 0,0 0 0,0 0 0,3 3 1,-5-4-107,1 0 1,-1 0-1,0 0 1,0-1 0,1 1-1,-1 0 1,0 0 0,0 0-1,0 0 1,0 0 0,0 0-1,0 0 1,0 0-1,0 0 1,0 0 0,0 0-1,-1-1 1,1 1 0,0 0-1,-1 0 1,1 0 0,0 0-1,-1 0 1,1-1-1,-1 1 1,1 0 0,-1 0-1,0-1 1,1 1 0,-3 1-1,-2 3 90,-1 0 0,-12 8 0,11-8-73,-32 21-270,-2-3 0,-49 22 0,11-6-3253,61-26 1570,11-8-628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8:59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49 7552,'-2'-5'741,"-1"0"1,1 0-1,-1 1 1,0-1-1,-1 1 1,-5-7-1,8 10-656,0 0 1,0 0-1,1 1 0,-1-1 0,0 0 0,0 1 1,0-1-1,1 1 0,-1-1 0,0 1 0,0-1 0,0 1 1,0-1-1,0 1 0,0 0 0,0 0 0,0 0 1,0-1-1,0 1 0,0 0 0,-1 0 0,1 0 1,0 1-1,0-1 0,0 0 0,0 0 0,0 0 0,0 1 1,0-1-1,0 1 0,0-1 0,1 1 0,-1-1 1,0 1-1,0-1 0,0 1 0,0 0 0,1-1 1,-1 1-1,0 0 0,1 0 0,-1 0 0,0 0 0,1-1 1,-1 3-1,-4 5 4,2 1-1,-1 0 1,1 0 0,0 0 0,1 1-1,0-1 1,1 1 0,-1 11 0,0-9 8,-3 50 235,2 0-1,3 0 1,14 106 0,52 180 37,-45-262-329,40 107 1,-47-157-56,2-1-1,1 0 1,2-1 0,2-1-1,33 42 1,-41-60 11,0-1 0,1 0-1,0-1 1,25 17 0,-29-24 14,0 0 0,1 0 0,-1-1 0,1 0 0,0-1 0,1 0 0,-1 0 0,18 2 0,-25-6-104,1 0-1,-1 1 0,1-1 0,-1-1 0,0 1 0,1-1 0,-1 1 0,0-1 1,0 0-1,1-1 0,-1 1 0,0-1 0,0 0 0,0 0 0,3-3 0,-2 2-300,-1 0-1,0-1 0,0 0 1,0 0-1,0 0 0,-1-1 0,0 1 1,0-1-1,0 0 0,0 1 1,3-9-1,7-21-2713,0 2-395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9:00.1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9472,'-7'3'5306,"6"-2"-5102,1 10 1784,9 16-2350,-6-17 943,17 63-128,17 134-1,-23-117-344,18 198 17,-28-164-2826,-4-121 2328,0-2 156,0 0-1,0 0 1,1 0 0,-1 0 0,0 0-1,-1 0 1,1 0 0,0 1 0,0-1-1,0-1 1,0 1 0,-1 0 0,1 0-1,0 0 1,-1 0 0,1 0 0,-1 0-1,-1 1 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9:00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8192,'45'43'6319,"1"-2"-4112,56 53-1475,-91-83-706,195 193 624,-166-169-943,2-1 0,1-3 0,68 38 0,-106-66 92,0 0-181,-1 0 1,1-1-1,0 1 1,0-1-1,0 0 1,0-1 0,0 1-1,0-1 1,0 0-1,0 0 1,11-1 0,-6-2-3187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9:00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9472,'13'7'724,"-1"0"-203,-1-1 1,1 1-1,-2 1 0,1 0 0,-1 1 1,10 10-1,-17-16-432,6 7 381,0 1-1,-1-1 1,0 1 0,9 18-1,9 11 894,1-2 0,63 70 0,-57-72-875,-1 1-1,47 75 1,-33-24-264,-5 1 0,60 188 0,-87-229-1129,-10-28-577,2 0 1,1 0-1,13 27 0,-7-23-3056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9:01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15 10368,'-9'9'6618,"14"-6"-5279,-1-1-1229,1-1 1,-1 0 0,0 0 0,0 0-1,1 0 1,-1-1 0,0 1-1,1-1 1,-1 0 0,0 0-1,1-1 1,-1 1 0,0-1-1,8-2 1,6-1 47,26-4-411,-10 2 266,1 0 0,49 0-1,-72 6-713,1 1 0,-1 1 0,0-1 0,13 5 0,-16-3-564,0 0 0,0 0 0,0 1 0,-1 1 0,0-1 0,9 7 0,7 9-3263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9:01.7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47 9984,'18'0'3680,"0"5"-2848,12-10 384,-12 2-33,9-6-287,0 2 0,5-1-416,-2 1-128,6-2-224,4 6-160,10 3-64,2 3-1344,2 6-575,0 3-2913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9:02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23 127 5888,'-20'-100'5186,"18"90"-4186,1-6 2762,1 25-3252,3 35 241,2 0 0,16 71 0,-13-77-577,11 48 207,38 103 0,-53-176-349,1 0-1,1-1 0,0 1 0,16 21 0,-20-30-24,1-1-1,0 1 1,0-1 0,0 0-1,1 0 1,-1 0 0,1 0 0,-1-1-1,1 1 1,0-1 0,0 0-1,0 0 1,1 0 0,-1-1-1,0 1 1,1-1 0,-1 0-1,8 0 1,-4-1 16,0 0-1,0-1 1,0 0 0,0 0-1,0-1 1,-1 0 0,1 0-1,11-6 1,5-3 189,28-20 1,-35 20-556,0 1 1,1 0-1,24-8 1,-25 12-473,-12 3-21,1 1 0,-1 0 0,1 0 0,-1 1 0,1 0 0,0 0 0,0 0 0,0 1 0,0-1 0,7 2 0,9 5-2630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9:03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12 9728,'-9'-12'5226,"11"17"-4255,43 84 681,46 108-776,-33-17-420,15 44-195,-57-185-749,1-2-1,1 0 0,40 58 0,-31-61-1001,-25-32 1252,0 0 0,0 0 0,0 0 0,1 0 1,-1-1-1,0 1 0,1-1 0,-1 1 0,1-1 0,-1 0 0,1 0 0,0 0 0,2 0 0,13-3-3356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9:03.5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60 7040,'-1'-2'179,"-3"-5"776,-1-1 0,0 1 0,0 0 0,0 0 0,-11-10 0,16 16-892,-1 1 1,1 0 0,-1-1-1,1 1 1,0-1-1,-1 1 1,1 0-1,-1 0 1,1-1 0,-1 1-1,0 0 1,1 0-1,-1 0 1,1 0-1,-1-1 1,1 1-1,-1 0 1,0 0 0,1 0-1,-1 0 1,1 0-1,-1 0 1,1 1-1,-1-1 1,0 0-1,1 0 1,-1 0 0,1 0-1,-1 1 1,1-1-1,-1 0 1,1 1-1,-1-1 1,1 0-1,0 1 1,-1-1 0,1 0-1,-1 1 1,1-1-1,0 1 1,-1-1-1,1 1 1,0-1-1,-1 1 1,1 0 0,-2 2-23,1 0 1,0 0 0,0 0 0,0 0 0,0 0 0,0 0 0,0 6 0,0 33 297,1 0 1,2 0 0,12 63 0,-1-39 60,33 95 0,-33-123-290,3 0 0,1-1 0,1-1 0,30 43 0,-34-59-61,0-1 0,1-1 0,2 0 1,-1-1-1,2 0 0,0-2 0,1 0 0,33 19 0,-45-30-4,1 0-1,-1-1 1,1 0-1,0 0 1,-1 0-1,1-1 1,0-1 0,16 2-1,-19-3 4,0 0 0,0 0 0,-1-1 0,1 0 0,0 0 0,0 0 0,0-1 0,-1 1 0,1-1 0,-1 0 0,1 0 0,-1-1 0,0 0-1,0 1 1,7-8 0,3-3 142,-1-2-1,0 0 0,-1-1 1,-1 0-1,0 0 0,-2-1 1,14-30-1,-16 25 69,0-1 1,-1 0-1,-1 1 1,-1-2-1,-1 1 0,-1-40 1,-3 14 44,-3-1 1,-10-49 0,7 62-93,-21-69-1,25 96-196,-2-1 0,1 0 0,-2 1 1,1 0-1,-1 0 0,-1 0 0,1 1 0,-2 0 0,1 1 0,-14-13 0,9 13-77,0 0 0,0 0 0,-1 1 1,0 1-1,0 0 0,0 1 0,-1 0 0,0 1 1,-22-4-1,23 6-176,0 0 0,0 1-1,-1 1 1,1 0 0,0 1 0,0 0 0,0 1 0,0 1 0,0 0-1,-21 8 1,30-10-293,0 1 0,0 0 0,0 1 0,-6 4 0,27-12-4311,14-11 2197,11-5-1060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9:04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 96 10368,'-19'10'1693,"8"-4"-608,0-1 1,-13 5-1,22-9-991,-31 9 2482,30-9-2368,1 0-1,-1-1 1,0 1 0,1-1-1,-1 0 1,0 0 0,0 0-1,1 0 1,-1-1 0,-4 0-1,6 0-203,1 1 0,0 0 0,-1-1 0,1 1-1,0 0 1,-1-1 0,1 1 0,0-1-1,-1 1 1,1-1 0,0 1 0,0-1 0,0 1-1,-1-1 1,1 1 0,0-1 0,0 1 0,0-1-1,0 1 1,0-1 0,0 1 0,0-1-1,0 1 1,0-1 0,0 1 0,0-1 0,0 1-1,1-1 1,-1 1 0,0-1 0,0 1-1,0-1 1,1 1 0,-1 0 0,0-1 0,1 0-1,10-17 183,-6 11-67,2 0 0,-1 0 0,1 0 0,0 1 0,1 0 1,-1 1-1,1 0 0,14-8 0,-5 5 57,0 1 0,0 1 0,28-7 0,-39 11-78,1 1-1,-1 0 1,0 0 0,1 1 0,-1-1 0,0 2 0,1-1-1,-1 1 1,0 0 0,1 0 0,-1 0 0,7 3 0,-9-2-6,0 0 0,-1 0 1,1 0-1,-1 1 1,1-1-1,-1 1 0,0 0 1,0 0-1,0 0 1,0 0-1,0 0 0,-1 1 1,0-1-1,0 1 1,0 0-1,0 0 0,0-1 1,-1 1-1,2 6 1,2 13-26,-1-1 0,-2 0 0,0 1 0,-2 0 0,-2 23 1,1-15-149,5 57 0,-2-78 4,0 0-1,0 0 1,1 0-1,0 0 1,0-1-1,1 1 1,1-1-1,0 0 1,9 14-1,-7-13 28,1-1 0,0 0 0,1 0 0,0-1 0,1 0 0,0-1 0,16 10 0,-6-6-10,1-1 0,0-1 0,25 7 0,-43-16 61,13 5 141,-1 0 0,1 1 0,-1 0 0,0 1 0,24 16 1,-38-22-111,1 0 0,-1 0 1,0 0-1,1 0 0,-1 1 1,0-1-1,0 1 0,0-1 1,0 1-1,-1-1 0,1 1 1,0-1-1,0 1 0,-1 0 1,1-1-1,-1 1 0,0 0 1,1-1-1,-1 1 1,0 0-1,0 0 0,0-1 1,0 1-1,-1 0 0,1 0 1,0-1-1,-1 1 0,1 0 1,-1-1-1,1 1 0,-2 2 1,-3 5-2,0-1 0,0 0 0,0 0 0,-10 11 0,12-16-32,-111 122-762,54-61-3306,60-63 3850,-1 0 0,0 0 1,0 0-1,-1 0 0,1 0 0,0 0 1,0-1-1,0 1 0,0 0 0,-2 0 0,-4-13-4656,7 10 4430,0-1 1,0 1 0,1-1-1,-1 1 1,1-1 0,-1 1-1,2-3 1,10-25-3081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08.9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286 0 8192,'-5'0'5852,"-2"20"-3058,4-15-2865,-57 189 3511,-3 7-2213,61-196-1227,-52 122 139,40-99-228,-1 0 0,-25 34 0,35-55-107,3-5 2,0 0 0,0 0 0,1 1 0,-1-1 0,1 0 1,-1 1-1,1-1 0,0 1 0,0 0 0,0-1 0,0 4 0,1-6-33,1 0-1,0 0 0,-1 0 0,1 0 0,0 0 0,-1 0 0,1 0 0,0 0 0,-1 0 0,1 0 0,0 0 0,-1 0 0,1-1 1,0 1-1,-1 0 0,1-1 0,0 1 0,0-1 0,8-8-2225,3-5-1195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9:04.5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41 105 8064,'-40'-11'6240,"40"11"-6142,0 0-1,0-1 1,0 1 0,0-1 0,0 1 0,0-1 0,0 1 0,0-1 0,0 1 0,0 0 0,0-1 0,0 1 0,0-1 0,0 1 0,0-1 0,1 1 0,-1 0 0,0-1 0,9-6 391,0 1 0,1 0-1,-1 1 1,20-8 0,44-12 1034,-57 20-1176,-2 0-14,0 1 0,0 1 0,1 0-1,-1 1 1,1 1 0,0 0 0,29 3 0,-38-1-204,1 0 0,-1 0 0,1 1 0,-1 0 0,0 0 0,1 1 0,-1 0 0,0 0 0,-1 0 0,1 1 0,0 0 0,-1 0 0,0 0 0,0 0 0,0 1 0,-1 0 0,1 0 0,-1 1 0,6 9 0,-6-7-43,0 1 1,0-1-1,-1 1 0,0 0 1,-1 0-1,3 11 0,1 56 228,-5-50-229,2 194 353,-1-23-306,-1-177-169,0-1 0,2 1-1,6 29 1,-9-47 36,1 0 0,0 0 0,0 0 0,-1 0-1,1 0 1,1 0 0,-1 0 0,0 0 0,0 0 0,1 0 0,-1-1 0,1 1 0,-1 0 0,1-1 0,0 0 0,0 1 0,2 1 0,-1-2-29,0 0 1,0 0 0,0 0 0,0 0-1,0-1 1,0 1 0,1-1 0,-1 0 0,0 0-1,0 0 1,4 0 0,8-3-297,-1 0 0,0-1 0,1-1 0,17-8 1,-14 6-257,3-1-694,0-1 0,-1 0 1,0-2-1,0 0 0,-1-1 0,-1-1 1,0-1-1,-1 0 0,21-23 1,-2-3-2789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9:05.0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71 271 8448,'-1'-1'406,"0"-1"-1,-1 0 1,1 1 0,-1-1 0,0 1 0,1 0 0,-1 0 0,0-1-1,0 1 1,0 0 0,0 0 0,0 1 0,0-1 0,0 0-1,0 1 1,0-1 0,0 1 0,-4-1 0,5 1-297,0 0-1,0 1 1,0-1-1,-1 0 1,1 0 0,0 1-1,0-1 1,0 1 0,0-1-1,0 1 1,0-1 0,0 1-1,0 0 1,0-1 0,0 1-1,0 0 1,0 0 0,0 0-1,0 0 1,0-1 0,1 1-1,-1 0 1,0 1 0,1-1-1,-1 0 1,1 0 0,0 0-1,-1 0 1,1 0 0,0 0-1,-1 1 1,1-1 0,0 0-1,0 2 1,-1 7 71,1 1 0,0-1 1,1 0-1,0 1 0,1-1 0,4 17 0,26 60 588,-17-48-541,-4-11-94,13 39 478,62 119 0,-81-176-562,1 0 0,0-1 1,1 0-1,0-1 0,1 1 0,0-1 1,12 9-1,-15-14-21,-1 1 0,1-2 1,0 1-1,-1-1 0,1 1 0,1-1 0,-1-1 0,0 1 0,0-1 1,1 0-1,-1 0 0,0 0 0,1-1 0,-1 0 0,1 0 1,-1 0-1,6-2 0,-2 0 41,0 0 0,-1-1 0,0 0-1,1-1 1,-1 0 0,-1 0 0,1-1 0,0 0 0,-1 0 0,11-11 0,5-6 229,32-41 1,-39 42-163,-1 0 1,-1 0-1,-1-2 1,-1 1-1,0-2 1,-2 1-1,-1-2 1,-1 1-1,-1-1 1,6-40-1,-11 47-50,-1 1 0,-1-1 0,0 0-1,-1 1 1,-1-1 0,-8-33 0,6 37-45,-1 0 1,-1 0-1,0 1 1,0 0-1,-1 0 1,-1 1-1,0 0 1,-1 0-1,-11-12 1,5 9-88,-1 0-1,0 1 1,-1 1 0,-1 0 0,0 1-1,0 1 1,-1 1 0,-1 1 0,0 0 0,0 1-1,-39-8 1,48 14-100,0 0 1,0 2-1,1-1 0,-1 1 1,0 1-1,0 0 0,0 0 0,0 1 1,1 1-1,-1 0 0,1 0 1,-16 8-1,4 0-1241,1 1 1,0 1 0,1 1-1,-24 21 1,19-13-4299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9:07.2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341 1036 7680,'1'5'490,"0"1"0,0-1 0,0 0 0,1 0 0,-1 0 0,1 0-1,1 0 1,-1 0 0,1 0 0,-1 0 0,2-1 0,5 8 0,-2-3-150,2 0 0,-1-1 0,1 0 0,17 13 0,-22-19-269,0 0 0,0 1 0,0-1 1,0-1-1,0 1 0,0-1 0,0 1 1,1-1-1,-1 0 0,1-1 0,-1 1 0,0-1 1,1 0-1,-1 0 0,1 0 0,-1 0 0,1-1 1,-1 0-1,1 0 0,-1 0 0,0-1 1,0 1-1,0-1 0,0 0 0,0 0 0,0-1 1,0 1-1,0-1 0,-1 1 0,0-1 0,1 0 1,-1-1-1,3-3 0,1-3 80,-1-1-1,0 1 1,-1-1 0,0 0-1,0 0 1,-1-1 0,-1 1-1,0-1 1,0 0 0,0-19-1,0-11 168,-6-70 0,1 70-229,-16-75 0,13 96-104,-1 0 1,-1 0-1,-1 0 1,0 1 0,-16-25-1,-22-24 23,-58-67 0,81 107 8,-91-105-38,84 103-99,-1 1 1,-37-27-1,59 50 94,0 0 1,-1 1-1,0-1 0,0 2 1,-1 0-1,-19-7 0,29 11 28,0 1-1,0 0 0,0 0 0,0-1 0,0 1 0,0 0 0,-1 0 0,1 0 1,0 0-1,0 0 0,0 1 0,0-1 0,0 0 0,0 0 0,-1 1 1,1-1-1,0 1 0,0-1 0,0 1 0,0-1 0,0 1 0,0 0 0,1-1 1,-1 1-1,-1 1 0,0 1-3,1-1 0,-1 1 0,1-1 0,0 1 0,0 0 0,1-1 0,-1 1 0,0 0 0,0 5 0,0 12-30,1-1 0,1 1 0,1-1 0,0 1 0,7 23 0,1 2 12,2-1 0,33 80 0,56 81 57,-91-186-30,41 78 13,249 450 26,-165-337-40,-12-34 6,-82-120 9,64 87 27,-78-111-9,1-1 0,37 33 0,-53-54-10,0 0 0,0-1 0,1 0 0,0-1 0,1 0 0,0-1 0,20 7 0,-32-13-20,0-1 0,0 1 1,0-1-1,0 1 0,0-1 0,1 0 0,-1 0 0,0 0 0,0 0 0,0 0 0,1-1 0,-1 1 0,0-1 0,0 1 0,0-1 0,0 0 0,0 1 0,0-1 0,0 0 0,0-1 0,0 1 0,0 0 0,-1 0 0,1-1 0,0 1 0,-1-1 0,1 0 1,-1 1-1,0-1 0,0 0 0,1 0 0,0-2 0,2-6 29,0 0 0,0 0 1,-1 0-1,0 0 1,1-14-1,-4 24-36,5-30 41,-2-1 1,-1 0-1,-2 1 0,-5-53 1,-3 21-58,-21-74-1,23 117 16,0 0 0,-1 1-1,-1 0 1,0 0-1,-2 1 1,0 0-1,0 0 1,-2 1 0,-14-15-1,-12-8-171,-81-65-1,76 69 10,41 33 112,-1 0-1,1 0 1,-1 0-1,1 0 1,0-1-1,0 1 1,0-1-1,0 1 0,0-1 1,0 0-1,1 0 1,0 0-1,-1 0 1,1 0-1,0 0 1,0 0-1,1 0 0,-1-1 1,1 1-1,0 0 1,-1 0-1,1-1 1,1-5-1,12-69-1114,-4 28 103,12-75-4025,-17 71 1227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9:07.7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 3 7680,'-2'-1'175,"1"1"0,-1-1 0,0 1-1,1-1 1,-1 1 0,0 0 0,1 0 0,-1 0 0,0 0 0,0 0 0,1 1 0,-1-1 0,0 0 0,1 1 0,-1-1 0,1 1 0,-1 0-1,1-1 1,-1 1 0,1 0 0,-1 0 0,1 0 0,-1 0 0,1 0 0,0 0 0,0 0 0,0 1 0,-1-1 0,1 0 0,0 1 0,1-1-1,-1 1 1,0-1 0,0 1 0,1-1 0,-1 1 0,1-1 0,-1 1 0,1 0 0,0-1 0,-1 1 0,1 0 0,0 0 0,0 1 0,1 6-57,1 0 0,-1 0 0,2-1 0,-1 1 0,1-1-1,0 0 1,1 1 0,0-1 0,7 9 0,2 8 9,135 250 358,-120-227-397,34 55 26,-51-88-129,0 0 1,1-1-1,0 0 0,19 15 0,-26-24-17,1-1 0,0-1 0,0 1-1,0-1 1,1 0 0,-1 0-1,1-1 1,0 0 0,-1 0-1,1 0 1,0-1 0,0 0-1,11 0 1,-14-1-128,0-1 0,0 1 0,0-1 0,0 1 1,-1-1-1,1-1 0,0 1 0,0 0 0,-1-1 0,1 0 0,3-2 0,-4 2-200,-1 0 0,1 0 0,-1 0 0,0-1 1,1 1-1,-1-1 0,0 1 0,0-1 0,-1 0 0,1 0 0,0 0 0,-1 0 0,0 0 0,2-5 0,1-20-3890,-3-3 943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9:08.3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39 237 7296,'-5'-1'9292,"-3"10"-9267,4 3 79,1 0 0,0 0 0,0 0 0,0 22 0,2 51-258,1-46 49,0-18 58,-1-9 35,1 0 0,1-1-1,-1 1 1,2-1 0,-1 1-1,6 15 1,-7-26 6,0-1 0,0 1 0,1-1 1,-1 1-1,0-1 0,0 1 0,1 0 1,-1-1-1,0 1 0,1-1 0,-1 1 0,1-1 1,-1 0-1,0 1 0,1-1 0,-1 1 0,1-1 1,-1 0-1,1 1 0,-1-1 0,1 0 0,0 0 1,-1 1-1,1-1 0,-1 0 0,1 0 0,0 0 1,-1 0-1,1 0 0,-1 0 0,1 0 1,0 0-1,-1 0 0,1 0 0,0 0 0,-1 0 1,1 0-1,-1 0 0,2-1 0,1 0 7,1-1-1,0 0 0,-1-1 1,1 1-1,2-3 0,3-2 32,10-6 50,1 0-1,1 1 0,0 1 0,40-14 0,50-8 147,-89 28-13,-1 1 0,1 1 0,28 0 0,-48 3-125,-1 0 0,1 0 0,-1 0 0,1 0 0,-1 0 1,1 1-1,-1-1 0,0 0 0,1 1 0,-1-1 0,1 1 0,-1-1 0,0 1 1,1 0-1,-1 0 0,0 0 0,0-1 0,1 1 0,-1 0 0,0 1 0,1 1 1,-1-1-7,0 0 0,0 0 1,0 0-1,0 0 0,-1 0 1,1 0-1,-1 0 1,0 0-1,0 0 0,0 0 1,0 1-1,0-1 0,0 3 1,-3 6 6,1 0 1,-1 0-1,-1 0 1,-7 14-1,1-4-105,-1-2 1,-1 0-1,-1 0 1,0-1-1,-2 0 1,0-2-1,-1 1 0,0-2 1,-1 0-1,-22 13 1,38-26 9,-2 0 3,0 0 0,0-1 0,0 1 0,0 0 0,-4 1 0,6-3-8,0 0-1,0 0 1,1 1-1,-1-1 1,0 0-1,0 0 1,1 0-1,-1 0 1,0 0-1,0 0 1,0-1-1,1 1 1,-1 0-1,0 0 1,0 0-1,1-1 1,-1 1-1,0 0 1,1-1-1,-1 1 1,0-1-1,1 1 1,-1-1-1,1 1 1,-1-1-1,1 1 1,-1-1-1,1 1 1,-1-1-1,0-1 1,-1-3-48,0 0 1,0-1-1,0 1 1,0-1-1,1 0 1,0 0-1,1 0 1,-1-7 0,0 3 14,-5-86-122,-2-21 328,-22-97 122,22 176-353,-1 1-1,-2-1 1,-28-61-1,36 93 21,0 0-1,0 1 0,-1-1 1,0 1-1,-6-8 0,9 12 16,0 0-1,0 0 0,1 0 0,-1 0 0,0 1 0,0-1 0,0 0 0,0 1 0,0-1 0,0 1 1,0-1-1,0 1 0,0-1 0,-1 1 0,1 0 0,0-1 0,0 1 0,0 0 0,0 0 1,0 0-1,-1 0 0,1 0 0,0 0 0,0 0 0,0 0 0,0 1 0,-1-1 0,1 0 0,0 1 1,0-1-1,0 1 0,0-1 0,0 1 0,0-1 0,0 1 0,0 0 0,-1 1 0,-2 2-196,0 0-1,0 0 0,1 1 1,-1 0-1,1 0 0,-3 6 1,4-8-98,1 0 1,-1 1 0,1-1-1,0 0 1,0 0 0,0 0-1,1 1 1,-1-1-1,1 0 1,0 1 0,0-1-1,0 4 1,4 2-3455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9:08.7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8320,'1'1'2757,"0"0"-2629,0 0 0,-1 0 0,1 0 0,0 0 0,0 0 0,0 0 0,0-1 0,0 1 0,0 0 0,0-1 0,0 1 0,0 0 0,0-1 0,0 0 0,2 1 0,13 7 1264,38 26 845,-28-19-1671,-1 1 0,24 20 1,-19-8-393,-1 1 1,-2 1-1,-1 2 1,-1 1-1,-1 0 1,22 46-1,-18-25-288,-4 0-1,-1 2 0,24 94 0,-31-70-1311,-11-51-1149,15 49 1,-7-48-1202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9:09.2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1 8320,'-3'2'241,"0"-1"0,-1 1 0,1 0 0,0 0 1,0 0-1,1 1 0,-1-1 0,0 1 0,1 0 0,0-1 0,-1 1 1,1 0-1,0 1 0,0-1 0,1 0 0,-1 0 0,1 1 0,0-1 1,0 1-1,0-1 0,0 1 0,0 5 0,-2 22 254,2 1 0,1-1 0,1 0-1,11 60 1,40 123 50,61 78 101,-72-198-466,2 11-27,77 173 99,-86-208-268,81 120 1,-98-166-28,1-1 0,1-1 1,33 30-1,-41-42-77,0-2 0,1 1 1,0-1-1,0-1 0,1 0 1,0-1-1,0 0 0,26 7 1,-33-11-7,-1-1 0,1 0 0,-1 0 0,1-1 0,-1 0 0,1 0 0,0 0 0,-1-1 0,1 1 0,-1-1 0,1-1 0,5-1 0,-6 1-244,-1 0 0,0-1 0,0 1 0,1-1 0,-2 0 0,1 0-1,0 0 1,-1-1 0,1 1 0,-1-1 0,0 0 0,0 0 0,0 0 0,2-6 0,2-2-1988,7-24 1,1-19-784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9:09.6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8448,'5'11'5218,"28"63"-3231,-21-49-1805,-1 1 0,14 48 0,6 57-170,-19-73 11,24 110-1319,16 195 0,-39-257-6090,-12-77 3658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9:10.0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28 8320,'0'-2'203,"1"0"0,0 1 0,-1-1 1,1 1-1,0-1 0,0 1 0,0 0 1,0-1-1,0 1 0,0 0 0,1 0 1,-1-1-1,0 1 0,1 0 0,-1 0 0,1 0 1,-1 1-1,1-1 0,-1 0 0,1 1 1,0-1-1,-1 1 0,1-1 0,0 1 1,-1 0-1,1-1 0,0 1 0,-1 0 1,1 0-1,0 0 0,0 1 0,-1-1 0,1 0 1,2 1-1,3 1 49,0 1 1,1 0-1,-1 0 0,0 0 1,-1 1-1,12 7 0,9 10 118,34 33 0,-34-28-288,5 3-24,27 25 43,70 81 1,-14 24-376,-2-1-1169,-75-115 664,-34-39 578,1 0 0,0 1 0,0-1 0,0-1-1,1 1 1,6 2 0,-11-5 100,0 0-1,0-1 0,1 0 1,-1 1-1,0-1 0,1 0 1,-1 1-1,0-1 1,1 0-1,-1 0 0,0 0 1,1 0-1,-1 0 0,0-1 1,1 1-1,-1 0 1,3-1-1,-2-1-397,1 1 0,-1-1 0,0 0 0,0 0 0,0 1 0,4-6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9:10.3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17 7424,'-4'-11'1764,"6"6"-375,0 5-1237,-1 0 0,1-1 0,0 1 0,0 0-1,-1 0 1,1 0 0,0 0 0,3 1 0,-4-1-144,5 1 265,1 0 0,-1 1-1,0 0 1,1 0 0,-1 0 0,0 1 0,10 5 0,1 3 203,16 14 0,-31-24-449,117 109 1344,-46-39-977,-72-70-388,166 162 874,50 114 436,-175-212-1182,-2 0-1,48 114 1,-26-13-1553,-25-65-2687,-28-79 1423,-8-21 2324,0 0 0,0 0 0,0 0 0,0 0-1,0 0 1,0 0 0,0 0 0,0 0 0,3 0-1,-4-1 358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09.3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10496,'6'6'6790,"16"7"-3864,-1 0-2195,4 6-242,0 1 0,-2 0-1,24 28 1,56 78 431,-74-87-559,2-2 0,56 54 0,-63-70-345,2 0 0,0-2 0,40 22 0,-45-29-46,32 16-1047,-46-25-405,1-1 0,14 4 1,-22-5 1264,1-1 0,-1 0 0,1 0 0,0 0 1,-1 0-1,1 0 0,-1 0 0,1 0 0,0 0 1,-1 0-1,1 0 0,-1 0 0,1 0 0,0-1 1,-1 1-1,1 0 0,-1 0 0,1-1 0,-1 1 0,1 0 1,2-3-868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9:10.7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80 8064,'-5'8'3072,"1"-4"-2400,13-4 320,-5 0-64,5 0-128,8 0 0,1-4-256,4-4-64,5-4-289,-4 0-63,4-3 0,0-1-64,3 4-64,1 4-895,5 4-449,0 4-2816,0 4-1504,-6 1 2784</inkml:trace>
  <inkml:trace contextRef="#ctx0" brushRef="#br0" timeOffset="1">322 374 8704,'4'20'3232,"1"-20"-2496,8-5 64,-4-2-96,3-10-96,11-2 96,8-5-320,5-3-64,9-2-192,-1 7-160,1-2 0,0-5-608,-6 10-288,1-1-2144,1 1-2144,4-5 1536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19:11.1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249 105 7552,'-9'-9'944,"-5"-4"371,-20-14-1,28 23-944,1 0 0,-1 1 0,0 0 0,0 0 0,0 1 0,0 0 0,-12-3 0,12 4-133,1 0 0,-1 0 0,0 0 0,1 1 0,-1 0 0,0 0 0,0 1 0,-9 1 0,12-1-195,0 1 0,0-1 0,0 0 0,1 1 0,-1-1 1,1 1-1,-1 0 0,1 0 0,0 0 0,0 0 0,0 0 1,0 1-1,0-1 0,0 1 0,1-1 0,-1 1 0,1-1 0,-1 1 1,0 3-1,-3 7 65,1 0 0,0 1 1,1-1-1,-2 20 0,-1 58 302,6-83-368,0 46 131,1-1 0,4 1 0,1-1 0,3-1 0,2 1 0,2-1-1,3-1 1,36 80 0,137 219 927,-172-320-956,1-1 1,28 33 0,-40-55-104,1 0 1,0 0 0,0-1-1,0 0 1,1 0 0,0 0 0,0-1-1,0-1 1,1 1 0,0-1-1,0-1 1,15 5 0,-12-6 46,1 0 0,-1-1 0,0-1 0,1 0 0,-1-1 0,0 0 0,0 0 0,25-8 0,-15 2 164,0 0 0,0-2-1,37-21 1,-45 21-115,0 0 0,0-2-1,0 0 1,-1 0 0,-1-1-1,0-1 1,14-20-1,-5 4 138,-2-1 0,22-50 0,-22 36-20,-2 0-1,-2-1 1,-3 0-1,-1-1 0,-2-1 1,-2 0-1,-2 0 1,-3-81-1,-3 99-156,-2 0-1,-1 0 1,-1 1-1,-13-44 1,10 51-69,0-1 0,-2 1 0,0 1 0,-1 0 0,-1 0 0,-18-20 0,12 17-51,-1 1 1,-2 2-1,-32-28 0,39 37-80,-1 1-1,0 0 1,-1 2-1,0-1 0,0 2 1,-33-11-1,32 13-244,0 1 0,0 1 0,0 1-1,-1 0 1,1 1 0,0 1 0,-1 0 0,1 2 0,0 0-1,-1 1 1,1 0 0,0 2 0,1 0 0,-1 0-1,1 2 1,0 0 0,1 1 0,-17 11 0,-20 21-3065,17-9-1865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1T02:20:23.1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2352 12879 200 0,'3'-3'77'0,"-3"0"-60"0,0-1 19 0,0 4 5 0,0-3-4 16,0 0 3-16,0 0-11 16,0 0-3-16,0 0-15 15,0 0 4-15,0-1 3 0,0 1-2 16,0 0 3-16,0 0 1 16,0 0 2-16,0 0-1 15,0 0-1-15,0-4 1 16,0 1-1-16,-3 0-7 15,3-1 0-15,-7 1-2 0,3 0 1 16,1-1 0-16,-4 4 2 16,3 0-5-16,-7 0-1 15,1 0-2-15,3 3 1 16,-11 3-2-16,0 3 2 16,-3 4-2-16,3 2 0 15,-7 7-6-15,-6 3 1 16,6 0-2-16,0 4 0 15,4-1 2-15,-1 0 2 16,1 0-3-16,7 0 0 16,3 1 1-16,4 2 0 15,4 3-5-15,6 1 1 16,4-1 4-16,4 1 2 16,3-1 0-16,11 1-2 0,-4-7-2 15,0-3-1-15,8-3 2 16,-1-6 2-16,1-10-2 15,-5-6-2-15,-6-7 2 16,7-6 0-16,-7-6 3 16,-1-6 1-16,5-7-1 15,-1-2-2-15,-14-1-2 16,4-3 1-16,-4 0 1 16,0 0 2-16,-4 3-1 15,4 3 2-15,-7 7-2 16,0 3 2-16,-7 6 0 15,4 6 3-15,-1 7-1 16,1 6 2-16,-1 10-6 16,1 5-1-16,-1 4-2 15,4 3 0-15,4 3 2 16,3 1 2-16,3-1-3 0,8 0 0 16,-4 3 1-16,4-2 0 15,3 2 0-15,-3 0 0 16,-4-2 0-16,7-1 2 15,-10-3-1-15,3-3 2 16,-3-4-2-16,-1-2-1 16,1 0 1-16,-4-4-1 15,-3-3 0-15,-1 1 2 16,4-4-1-16,-7 0 2 16,0 0-18-16,0-3-6 15,0 0-28-15,0-3-11 16,0-3-43-16,0-7-17 15,0 4-47-15</inkml:trace>
  <inkml:trace contextRef="#ctx0" brushRef="#br0" timeOffset="422.04">2504 12501 268 0,'0'0'101'0,"0"0"-78"0,7 3 9 0,-3 0 0 16,7 0-11-16,10 0 0 15,11 4 1-15,-4 5 1 16,7 4-12-16,-3 9 13 0,4 10 6 15,-8 15 11-15,8 13 7 16,-1 7-4-16,1-1-2 16,-15 13-8-16,0 22-1 15,-7 0-13-15,-7-10-2 16,-7-2-8-16,0 2-2 16,-10 1-4-16,-1-16-3 15,4-13 0-15,-7-13 1 16,7-9-1-16,3-9-1 15,4-10-8-15,-7-6-5 16,7-6-26-16,0-10-10 0,7-9-28 16,-3-10-9-16,10-6-113 15</inkml:trace>
  <inkml:trace contextRef="#ctx0" brushRef="#br0" timeOffset="8994.04">4691 12595 220 0,'0'-9'82'0,"0"6"-64"0,0-4 9 16,0 7 0-16,0-3-1 16,0 0 2-16,0 0 2 15,-3 0 4-15,-1-3-19 16,1-1 5-16,-1 1 1 0,-3 0 2 15,0-1 1-15,0 1-5 16,-4 0 1-16,1-1-5 16,-5 4 1-16,1 0-3 15,-4 0 2-15,-6 0 1 16,6 0 2-16,-7 3-8 0,4 0-1 16,3 3-3-1,-3 3-1-15,0 4-6 0,-4 2 1 16,4 4-2-16,3 6 0 15,4 13 0-15,7 15-2 16,-1 10 3-16,5 3 2 16,3-3 0-16,3 0 2 15,5 3-4-15,2 6 0 16,11 7-1-16,1-1 0 16,10-9 2-16,-1-6 0 15,1-6 0-15,11-4 2 16,-11-6-1-16,3-6-1 15,4-3 1-15,4-13-1 16,3-6 0-16,7-10 0 16,4-6 0-16,-8-10 2 0,5-5 1 15,-12-11 1-15,-6-18 2 16,-8-19 3-16,0-12-2 16,-14-1-2-16,-6-3 2 15,-8-9 2-15,-8-6-4 16,-16 5-3-16,-12 11-1 15,-6 8-1-15,-8 4-3 16,-3 13 2-16,10 9-4 16,-6 12 1-16,3 13 2 15,3 7 1-15,-3 8-2 16,7 1 2-16,14 0-6 16,-3 3 0-16,28 0-68 15,14-3-2 1,4-3-5-16,7-7-87 15</inkml:trace>
  <inkml:trace contextRef="#ctx0" brushRef="#br0" timeOffset="9524.28">5312 12640 348 0,'0'0'129'0,"0"0"-100"0,0 0 11 0,0 0-2 16,7 0-10-16,3 0-2 15,8 0-3-15,0-4-3 16,7 1-10-16,3 0-4 0,4 0 0 16,0 3-1-16,-7 0 2 15,3 0-2-15,-3 0 0 16,-4 0-3-16,0 0 1 16,-10 3-2-16,7 0 2 15,-11 0-20-15,3 1-8 16,-3-1-25-16,0 3-8 15,-3 0-34-15,0 4-14 16,3 2-27 0</inkml:trace>
  <inkml:trace contextRef="#ctx0" brushRef="#br0" timeOffset="9790.34">5471 12999 320 0,'-11'3'121'0,"11"-3"-95"0,11 3 22 16,-11-3 3-16,11 0-15 15,-1 0-1-15,8 0-9 16,3-3-4-16,1-4-12 16,2 1 0-16,1-3 1 0,-11-1-9 15,4 1 0-15,3 3 0 16,-6-1 3-16,2 1-11 15,5 3-3-15,-5 0-29 0,1-1-13 16,7 4-31-16,0 0-13 16,3-6-53-1</inkml:trace>
  <inkml:trace contextRef="#ctx0" brushRef="#br0" timeOffset="10508.95">6201 12611 280 0,'-10'6'104'0,"6"-2"-81"0,1-1 18 0,3-3 4 0,0 0-20 16,0 0-3-16,3 3 1 16,4-3 5-16,11 0-15 15,-4 0 8-15,4 0 3 0,10 0-4 16,4 0-1-16,7 0-5 15,0 0 1-15,0 0-6 16,-4-3-1-16,-3 0-4 16,-3-1-1-16,-4 1-1 15,-4 3-2-15,-3 0 1 16,-4-3 1-16,3 0-8 16,-9 3-1-16,6 0-18 15,-7-3-9-15,0 3-24 16,0 0-9-16,0 0-43 15,11 0-77 1</inkml:trace>
  <inkml:trace contextRef="#ctx0" brushRef="#br0" timeOffset="10928.57">6690 12107 216 0,'-3'-16'82'0,"3"7"-64"0,-7 3 20 0,7 2 3 0,0 4-6 15,0-3 0-15,0 3-9 16,0 0-2-16,0 7-13 15,0 5 7-15,7 13 2 0,-4 16-4 16,8 19 1-16,7 3-4 16,3 3 0-16,0 4-3 15,4 8 1-15,7 11-8 16,-4-4-2-16,-10-19-1 16,7 9 2-16,-4-12-3 15,-3-9 0-15,0-7 1 16,-4-6 0-16,-4-9 0 0,1-7 0 15,-4-6-18 1,-3-3-8-16,3-7-4 16,0-9 0-16,0-6-18 0,0-4-7 15,4-5-81 1</inkml:trace>
  <inkml:trace contextRef="#ctx0" brushRef="#br0" timeOffset="11665.37">7357 12261 256 0,'-7'-22'96'0,"3"10"-75"0,1-7 12 15,-1 13 0-15,1-4-5 16,-1-2 1-16,-3-1-8 16,3 0 0-16,-6-2-12 15,-1-1 3-15,0 0 4 0,1 0-2 16,-1 1 2-16,-7-1-3 15,4 0 2-15,0 3-6 16,0 1-1-16,0 2 0 0,3 4 0 16,-3 6-4-16,0 6-1 15,0 7-1-15,-1 6-2 16,1 6-2-16,0 7-1 16,0 12 2-16,3 9 0 15,1 7-2-15,2-3 2 16,5-4 1-16,3 4 2 15,3 3-1-15,5 3 2 16,2 3 0-16,1-3 3 16,3-3-1-16,7-3 0 15,8-10 1-15,6-9 1 16,15-4-1-16,-1-8-1 0,5-4-1 16,-5-10 2-16,-6-5-1 15,-1-7 0-15,-6-4-3 16,-12-8 1-16,5-7 0 15,-15-9 1-15,0-7 2 16,-7-3 3-16,-3 3-2 16,-4 1-2-16,0-1-2 15,-7 10 0-15,-4 3-2 16,-7 6-1-16,-6 4-2 16,-5 8 1-16,4 17-1 15,-7 19-2-15,8 18-2 16,13-3 1-16,7-6-6 15,8-3-1-15,7-10-22 16,6-6-10-16,12-9-17 0,-4-13-5 16,-1-6-96-1</inkml:trace>
  <inkml:trace contextRef="#ctx0" brushRef="#br0" timeOffset="12251.03">7874 12806 296 0,'0'4'112'0,"0"-4"-87"0,4 0 2 0,-1 0-4 0,1 0-4 15,3-4 3-15,4-2 3 16,-1-3 4-16,1-4-15 16,0-3 10-16,-1-6 3 0,1 3-8 15,-4-3-1-15,0-3-4 16,-3 0 1-16,-1 0-4 16,-3-4 1-16,-7-2-5 15,-4-10 1-15,-3-19-5 16,-11-9-2-16,-7-1 0 15,-7 1 1-15,-3-6-8 16,6-11-3-16,1 11 2 16,3 9 2-16,11 18 3 0,3 11 1 15,4 11 3-15,3 17 3 16,8 18-2-16,3 13-2 16,3 10-3-16,8 6 1 15,7 6 1-15,10 22 0 16,18 19-3-16,0 0 0 15,7-3-3-15,-7 0-1 16,-7 0 4-16,-3-3 1 16,-8-10 2-16,1-9 0 15,-8-10-5-15,0-6-1 16,-10-12-11-16,3-7-1 16,-7-6-9-16,0-10-3 15,-3-9-8-15,-4-9-3 16,0-10-22-16,-4-6-8 15,4-3-55 1</inkml:trace>
  <inkml:trace contextRef="#ctx0" brushRef="#br0" timeOffset="12522.53">7633 12372 312 0,'-7'9'115'0,"7"-6"-89"0,0-3 16 16,0 0 4-16,0 0-14 0,4 0-1 16,6-3-5-16,5 0 1 15,9-3-15-15,5-4 0 0,10-5-1 16,3-1-6-16,1 0-1 16,-4 0-2-16,-4 4 1 15,-3-1-13-15,-4 4-6 16,1-1-20-16,-4 1-7 15,-1-1-22-15,1-2-7 16,0-1-73 0</inkml:trace>
  <inkml:trace contextRef="#ctx0" brushRef="#br0" timeOffset="13103.94">7892 11584 260 0,'-4'0'99'0,"1"-3"-77"0,6 0 15 0,-3 3 3 16,4-3-9-16,7-4 2 16,-4-2-4-16,7-4 0 15,4-6-16-15,3-3-1 0,4 0 1 16,-4 3-1-16,-3 7 3 15,3 5 3-15,0 7 3 16,1 7 4-16,2 5 2 16,-9 4-3-16,-1 3-1 15,-4 3-8-15,-3 3-4 16,-7 10-6-16,-3 6-2 16,-1 12-1-16,1 7-2 15,-1-3 1-15,4-10-1 16,4-6-3-16,-1-6 0 15,4-7-1-15,4-3 3 16,10-6 0-16,-3-3 1 0,10-6 0 16,8-7 2-16,-1-3-1 15,8-7-1-15,-11 1 1 16,0-6-1-16,-4 5-33 16,-3 1-13-16,-4 0-34 15,-3 2-13-15,3 1-84 16</inkml:trace>
  <inkml:trace contextRef="#ctx0" brushRef="#br0" timeOffset="13632.05">8750 12239 312 0,'-4'0'115'0,"4"0"-89"0,0 0 1 16,0 0-6-16,7 0 5 15,4 0 9-15,7 0-6 16,10 0 0-16,4-3-16 15,0 0 1-15,3-3 2 0,1-4-4 16,-1 1 1-16,8-1-8 16,3 1-1-16,3 3 0 15,5-1 0-15,-12 1-5 16,1 3 1-16,-4 0-18 16,-11 3-5-16,-3 0-16 15,-7 0-3-15,-4 0-4 0,-4 3-1 16,-6 3-49-16,-1 1-23 15,-6 2 12 1</inkml:trace>
  <inkml:trace contextRef="#ctx0" brushRef="#br0" timeOffset="13840.4">8966 11928 260 0,'-7'-13'96'0,"0"10"-75"15,3-4 12-15,4 7 2 0,0 0-6 16,0 0 3-16</inkml:trace>
  <inkml:trace contextRef="#ctx0" brushRef="#br0" timeOffset="14004.26">8959 11921 531 0,'3'19'22'0,"8"9"1"0,3 7-11 16,0 6-4-16,1 6-5 15,-1 13 0-15,0 3-2 0,7-3 2 16,-7-6-2-16,1-7-1 16,-1-6-6-16,0-7-1 15,-3-5-15-15,-1-7-3 16,1-6-25-16,0-7-10 15,-1-6-76 1</inkml:trace>
  <inkml:trace contextRef="#ctx0" brushRef="#br0" timeOffset="14712.53">9501 11568 220 0,'0'-15'85'0,"-3"11"-66"0,3 4 16 0,0 0 6 0,0 0-13 15,0 0-1-15,0 0-3 16,3 13 2-16,1 9-14 16,-1 13 2-16,4 18 0 0,4 10-1 15,3 3 0-15,-3 1-5 16,7 2-3-16,-8 13-2 15,4 3-3-15,1-3 1 16,2-10-1-16,-3-12 0 16,1-6 0-16,-1-10-5 15,-4-10-1-15,1-5-24 16,0-7-8-16,-1-10-13 16,1-5-6-16,0-7-68 15</inkml:trace>
  <inkml:trace contextRef="#ctx0" brushRef="#br0" timeOffset="15311.35">9990 11729 248 0,'0'-19'93'0,"-7"13"-72"0,4-4 16 0,-1 10 4 0,1-3-9 16,-1-3-1-16,1 0-9 15,-4-1-3-15,3 1-11 16,-3 0 6-16,0-1 3 0,3 1-1 16,-6 0 3-16,3 0-4 15,-1 2 1-15,-2 1-5 16,-4 6-1-16,-1 7-4 15,1 9-1-15,0 15-1 16,0 14 2-16,3 2-3 16,4 0-2-16,4 1 0 15,3 2 1-15,7 10-1 16,7 10 2-16,0 6-2 16,11-4 2-16,-4-9 0 0,4-9 1 15,0-10-2 1,0-12-2-16,6-10 3 0,8-9 0 15,4-7 1-15,3-9 0 16,-3-9 4-16,-4-7 5 16,-4-9-3-16,-7-10 2 15,-3-6-3-15,-7-3 2 16,-11 7-2-16,-3 2 0 16,-11 3-3-16,-8 7-1 15,-6 6-6-15,-11 3 1 16,0 10-5-16,0 9 1 15,0 13-3-15,8 16 0 16,2 5-14-16,12 4-6 0,-1-3-24 16,11-6-10-16,11-7-20 15,-1-6-7-15,19-10-63 16</inkml:trace>
  <inkml:trace contextRef="#ctx0" brushRef="#br0" timeOffset="15777.34">10529 12381 328 0,'0'-3'123'0,"4"0"-95"0,3-13 5 16,-4 7-5-16,1-10-5 0,3-6 3 15,0-7-1-15,4 1 2 16,-8-4-15-16,1 0 2 0,-8 1 2 15,1-4-2-15,-11-6 0 16,-1-13-8-16,1-12-4 16,4-1-1-16,-12 1 1 15,1 0-8-15,-7-7-3 16,-1-3 0-16,1 10 3 16,3 12 3-16,7 13 4 15,4 10 0-15,4 8-1 16,10 20-2-16,10 19 1 15,-3 12 1-15,11 10 2 16,3 12-3-16,-67 9 0 16,145 20 1-16,-63 15 2 15,6-5-1-15,8-5-1 16,0-2 1-16,-1 6 1 0,-6-3-6 16,-4-9 1-16,-7-14-12 15,-7-11-3-15,-8-14-9 16,-3-5-3-16,-10-23-41 15,-11-12-53 1,-7-13-63 0,-8-6 61-16</inkml:trace>
  <inkml:trace contextRef="#ctx0" brushRef="#br0" timeOffset="15993.74">10348 11924 328 0,'11'0'123'0,"0"0"-95"0,6-6 11 0,-10 3-1 16,8-7-12-16,-1-2-1 15,4-1-14-15,6-3-4 16,8 1-5-16,7 2-13 0,7 1-2 16,4 2-25-16,-4 1-8 15,-3-1-31-15,-4 1-12 16,0-1-31-1</inkml:trace>
  <inkml:trace contextRef="#ctx0" brushRef="#br0" timeOffset="16859.12">11224 11650 312 0,'-4'0'115'0,"4"0"-89"0,0 0 1 0,0 0-6 16,4 3-6-16,3 4 4 16,7-1 4-16,4 0 6 15,7 1-16-15,0-4 4 0,-1-3 3 16,5 0-5-16,-4-3 2 15,-1-4-10-15,8 1-4 16,4 0-2-16,3-1-1 16,3 1 2-16,1 3 1 15,-8 0-10-15,4 0-5 16,-10 0-19-16,-5-1-5 16,-9 4-19-16,-1 0-7 0,-4 4-62 31,5 2-51-31,-15 6 67 0</inkml:trace>
  <inkml:trace contextRef="#ctx0" brushRef="#br0" timeOffset="17175.21">11415 11442 308 0,'-7'-9'115'0,"7"9"-89"0,-3 0 8 0,3 0-4 16,3 3-7-16,1 6 0 15,3 4-6-15,4 6-2 16,3 9-9-16,3 7 0 0,5 9 4 16,2 19-8-16,5 6-3 15,-1-2 0-15,1-8 0 16,-5-8-2-16,1-7 0 15,-4-6-14-15,1-4-4 16,-5-8-18-16,1-11-5 16,-4-5-32-16,1-10-14 15,2-6-21 1</inkml:trace>
  <inkml:trace contextRef="#ctx0" brushRef="#br0" timeOffset="17763.43">11894 11279 280 0,'0'0'104'0,"-7"0"-81"0,7-7 18 15,0 1 2-15,0-4-10 16,7-8 0-16,-4-1-7 15,4 0-2-15,4-3-13 0,7 0 4 0,3 3 5 16,4 3-5 0,0 3 2-16,3 4 3 15,-3 6 2-15,-4 3 6 0,-3 9 3 16,-7 7-13-16,-8 6-3 16,-3 13-7-16,-7 9 0 15,0 3-5 1,0-3-2-16,0-6 0 0,3 0-1 15,4-7-5-15,4-2-1 16,6-4-6-16,8 0 0 16,7-3-3-16,7-3 0 15,3 0 8-15,1-3 6 16,-1-1-1-16,-3-2 1 16,0 0 1-16,0-1 2 15,0 4 8-15,-4-3 3 0,-3-1 7 16,-4 1 2-16,-10 3 2 15,-4 2 0-15,-7 8-9 16,-7 5-2-16,-4 1-9 16,-3-1-3-16,-4 1 1 15,-3-1 1-15,-4-2-6 16,-3-4-2-16,-1-3-7 16,5 0-3-16,-1-10-7 15,0-2-3-15,11-1-29 16,3-6-13-16,11-3-8 15,7-6-2-15,7-10-97 16</inkml:trace>
  <inkml:trace contextRef="#ctx0" brushRef="#br0" timeOffset="18224.57">12436 11058 340 0,'-14'0'126'0,"14"3"-98"0,-7-3 8 0,7 0-5 15,0 0-24-15,0 0-8 16,0 0 4-16,7 0 4 16,0 0-3-16,7-3 9 0,11 0 4 15,7 0 4-15,7 0 4 16,11-4 2-16,-4 4 1 0,0 0 2 15,-4 3 4-15,-6 3-6 16,-4 10 0-16,-4 6-9 16,-10 12-1-16,-4 16-11 15,-7 16-2-15,-3 10-3 16,-4-7-2-16,0-3 3 16,-4-3 0-16,0-3-1 15,4-7-2-15,0-3 1 16,0-6-1-16,4-6-3 15,3-10 0-15,4-6-1 16,10-10 3-16,0-9 0 16,11-6 1-16,4-3-9 0,6-1-4 15,1 1-13-15,-4 2-6 16,-4 1-27-16,-7 3-10 16,-6 3-76-16,-1 9-32 15,-21 4 33 1</inkml:trace>
  <inkml:trace contextRef="#ctx0" brushRef="#br0" timeOffset="20014.23">7148 14501 216 0,'-4'0'82'0,"4"0"-64"0,-3 4 18 0,-1-1 2 15,4-3-11-15,0 0-1 16,0 0-2-16,0 0 0 16,0 0-13-16,0 0-2 0,0 0-2 15,0 0-1-15,0 0 1 16,0 3 5-16,4-3 2 16,3 0 1-16,7-3 1 15,-4 3-2-15,8-3 1 16,7-1-4-16,3 1-1 0,4 0-2 15,0 0 2 1,4 0-3-16,-4-4-2 16,-4 4-2-16,-3 0-3 15,-1 0 1-15,-6 0-1 0,0 0 2 16,-11 0 1-16,4-1-1 0,-4 4-2 16,0 0-15-1,-4 0-5-15,4 4-17 16,1-1-6-16,-1 0-21 15,0 0-10-15,3 0-62 16</inkml:trace>
  <inkml:trace contextRef="#ctx0" brushRef="#br0" timeOffset="20445.84">7655 14045 240 0,'-4'-10'90'0,"0"10"-70"0,1 0 13 0,3 0 1 0,0 0-9 15,0 0 9 1,0 16-6-16,3 6-15 16,5 9 1-16,2 14 0 0,-3 5 4 15,7 7 1-15,1-7-4 16,2-3-1-16,1-3-8 16,-7 1-4-16,3-1-1 15,0-3-1-15,0-4 0 16,-3-2 0-16,-1-7 0 15,1-2 0-15,-4-7-9 16,0-4-2-16,0-2-18 16,0-4-9-16,4-6-7 15,-4-6-2-15,0-3-51 16,4-7-59 0,0 1 49-16</inkml:trace>
  <inkml:trace contextRef="#ctx0" brushRef="#br0" timeOffset="21093.79">8073 14023 196 0,'0'-19'74'0,"-4"9"-58"0,4-2 14 0,-3 8 3 15,-1-2-8-15,4 0 0 16,0 0-8-16,-7-4-2 16,4 4-9-16,-1-4 5 0,0 4 2 0,1 0 2 15,-1-1 4 1,1 1-2-16,-4 0 1 0,3 0 0 16,-3 2-2-16,0 4-2 15,0 4 1-15,0 2-6 16,0 6-3-16,0 4-1 15,0 6 1-15,3 3-3 16,0 7-2-16,4 15 2 16,0 13 2-16,8 3 0 15,6 0 2-15,-4 3 0 16,5-6 1-16,-1 0-2 16,0-3 1-16,0-7-2 0,4-6 0 15,3-9-3 1,4-10-2-16,7-9 3 0,3-13 0 15,1-9 5-15,3-7 3 16,0-6-2-16,-7-3 2 16,-4 0 3-16,-3 0 3 15,-8-3-5-15,-6 0-2 16,-4-1-1-16,-7 4 1 16,-10 0-1-16,-5 3 0 15,-2 7-8-15,-8 5 0 16,-4 7-3-16,-2 7-2 15,2 5 0-15,4 7 3 16,8 3-2-16,2 0-1 16,5 0-8-16,6 0-5 15,4-3-20-15,4-6-6 0,10-7-13 16,7-6-5-16,4-6-25 16,7-7-10-16,3-6-36 15</inkml:trace>
  <inkml:trace contextRef="#ctx0" brushRef="#br0" timeOffset="22095.79">8700 13594 160 0,'-3'-13'63'0,"-1"10"-49"0,1-6 16 15,-1 6 3-15,0 0-5 16,1-1-2-16,-1 1-1 15,1 0 1-15,-1 0-14 16,4 0 9-16,-10 0 2 0,3 3 4 16,3 0 1-16,0 0-7 15,-6 6-2-15,3 10-9 16,0 15-2-16,3 20-2 16,4 12-1-16,0 3-1 15,0 6 0-15,7 20 0 0,7 12 2 16,8-7 1-16,10-5 1 15,7 2-4-15,7 1-1 16,0-4-3-16,-4-12-3 16,1-13 2-16,-11-13 2 15,0-8-13-15,-1-14-7 16,-2-9-12-16,-1-16-6 16,1-12-20-16,-5-16-9 15,5-9-61 1</inkml:trace>
  <inkml:trace contextRef="#ctx0" brushRef="#br0" timeOffset="22638.01">9172 14470 284 0,'0'16'107'0,"0"-10"-83"0,7 3 4 16,-4-2-4-16,4-4-8 15,4 0 1-15,7-3-1 16,-1 0 0-16,5-3-8 16,2-3 4-16,-2-4 3 0,-1 1 2 15,-3-4 1-15,-4-6 0 0,-3-9-2 16,-4 6-8-16,0-29-3 15,-4-2-1-15,-3-4 2 16,-7 7-3-16,-7-1-2 16,-7 4 0-16,-8-3-1 15,-3-7 0-15,1 0 2 16,-5 7-1-16,8 9-1 16,7 9 1-16,3 10-1 15,4 10 0-15,3 9 2 16,7 15-3-16,4 10 0 15,0 7 1-15,11 2 0 16,7 4 0-16,10 6 0 16,11 12 0-16,7 13 0 15,0 4 0-15,-3-7 0 16,-4-7-7-16,-7-5 0 16,-4-10-6-16,-3-10 1 0,-7-6-16 15,-4-3-5-15,0-6-13 16,-3-6-4-16,-1-7-24 15,-10-6-8-15,4-7-27 16</inkml:trace>
  <inkml:trace contextRef="#ctx0" brushRef="#br0" timeOffset="22853.52">9104 14221 304 0,'14'6'115'0,"-6"-3"-89"0,16-3 5 0,-13-3-3 16,10-6-7-16,11-4-1 16,4-6-10-16,6 0-4 15,1 1-4-15,-4-1-6 0,-4 3 0 16,1 0-25-16,-1 4-10 16,0 2-33-16,-3-3-12 15,0 1-29 1</inkml:trace>
  <inkml:trace contextRef="#ctx0" brushRef="#br0" timeOffset="23388.46">9356 13534 256 0,'-7'-3'96'0,"3"6"-75"0,4-6 6 16,0 3-2-16,4-3-1 0,3 0 3 15,4-4-1-15,-1-2-1 16,4-4-14-16,4 4 2 0,-4 0 3 16,4-1 1-16,-4 4 1 15,0-1 0-15,1 7 0 16,-5 0 4-16,1 7 1 16,-1 5-6-16,-2 4-2 15,-5 6-9-15,1 0-4 16,-4 3-1-16,3 4 1 15,-3 2-1-15,7 1-1 16,-7-4-2-16,7 0-1 16,0-2 4-16,8-4 1 15,-5-6-3-15,12-7-1 0,2-3 1 16,5-9 0-16,-1-3 3 16,4-7 1-16,0 1-17 15,0-4-7-15,-4 3-21 16,0 1-9-16,-3 2-27 15,0 1-11-15,3 2-52 16</inkml:trace>
  <inkml:trace contextRef="#ctx0" brushRef="#br0" timeOffset="23771.59">10107 13566 272 0,'-7'0'101'0,"4"3"-78"0,3-3 4 0,0 0-3 16,0 0-8-16,0 0 1 15,0 0 2-15,0 0 0 16,0 0-10-16,0 0-5 0,0 0-1 16,0 0-2-16,0 0 2 0,0 0-15 15,-7-3-5-15,7 0-15 16,0-4-6-16,0 1-8 15,0 3-4-15</inkml:trace>
  <inkml:trace contextRef="#ctx0" brushRef="#br0" timeOffset="24154.8">10054 13641 260 0,'-7'3'96'0,"4"1"-75"0,3-1 12 0,0-3 2 16,0 0-6 0,0 0 1-16,0 0 2 0,0 0 5 15,0 0-20-15,-8 3 10 0,8-3 4 16,0 0-5-16,0 0-1 16,0 0-8-16,0 0-2 15,0 0-7-15,0 3 0 16,8 0-3-16,-5 0 0 15,11-3-1-15,4 0 2 16,7-3-1-16,7-3 0 16,7 0 1-16,-7-1 1 15,3 1-3-15,4 0-1 16,-11 3-1-16,1-1 1 16,-8 1-2-16,0 0 2 15,-7 0-4-15,1 0 0 16,-5 3-19-16,-3-3-7 0,0 0-19 15,1 3-7 1,-1 0-20-16,0 0-8 0,3 0-78 16</inkml:trace>
  <inkml:trace contextRef="#ctx0" brushRef="#br0" timeOffset="24665.93">10579 13140 276 0,'0'-3'104'0,"0"3"-81"0,0 0 20 0,0 0 6 0,0 7-12 16,0 8-1-16,3 11-12 16,4 11-4-16,4 11-12 15,3-1-1-15,4 6 0 0,3 4-1 16,4 12 1-16,-4 13-2 16,4-3 0-16,-7-19-6 15,3 3-1-15,0-6 3 16,-6-7 3-16,2-6-14 15,-3-6-8-15,1-7-18 16,2-5-7-16,-10-11-24 16,4-5-7-16,3-7-58 15</inkml:trace>
  <inkml:trace contextRef="#ctx0" brushRef="#br0" timeOffset="25161.27">11015 14013 272 0,'7'-3'104'0,"0"-3"-81"0,4-4 12 0,-4 4 0 0,-4-4-6 15,8-5 3-15,3-7-5 16,-7-10 1-16,4-6-16 15,-4-9 6-15,-4 0 3 0,1 0-7 16,-4-1-1-16,-7 1-5 16,-4-3-3-16,-3-10-2 15,0-13 0-15,0 7-2 16,-8 6-1-16,5 7 1 16,-1 5 1-16,0 8-3 15,1 8-2-15,2 7 8 16,1 3 4-16,4 6 0 15,-1 7 0-15,7 5-10 16,8 11-1-16,7 8 0 16,-8 14 3-16,11 18 0 15,4 10-1-15,7 3 1 0,10-1 1 16,4 5-1-16,11 8-1 16,-8 7-2-16,1-7 1 15,-4-9-4-15,-4-12-1 16,-3-10-8-16,-7-7-4 15,-4-9-19-15,-10-3-9 16,0-6-11-16,-4-6-4 16,-7-10-84-1</inkml:trace>
  <inkml:trace contextRef="#ctx0" brushRef="#br0" timeOffset="25390.95">10969 13569 324 0,'3'3'121'0,"1"0"-95"0,10-6 14 15,-7 0-3-15,4 0-14 16,6 0-3-16,8-4-14 16,11 1-3-16,3 0-3 15,0-1 0-15,3-2 2 0,-10-1-17 16,4 1-4-16,3-4-24 15,-15 1-10-15,5-1-34 16,-4-6-15-16</inkml:trace>
  <inkml:trace contextRef="#ctx0" brushRef="#br0" timeOffset="26040.1">11749 13424 272 0,'-4'9'104'0,"4"-5"-81"0,0-1 16 0,0-3 1 16,0 3-9-16,7-3-1 16,4 0-3-16,3-3 0 15,4 0-15-15,-1-4 4 0,5-2 2 16,-1-1-8-16,0 1-3 16,4-1-2-16,3 1-1 15,1 0-7-15,3-1-2 16,3 4-20-16,-7-1-9 15,4 1-18-15,0-3-5 16,-3-1-57-16,2 1-62 16,-2-1 60-16</inkml:trace>
  <inkml:trace contextRef="#ctx0" brushRef="#br0" timeOffset="26558.65">12096 13036 304 0,'-7'0'112'0,"7"0"-87"0,0-3 4 0,0 3-4 15,7-3-2-15,4-3 6 16,6 0-5-16,8-4 0 15,0 1-13-15,3-1 2 0,1 1 1 16,2 2 4-16,-2 4 3 16,-4 0 2-16,-4 6 3 15,0 4-1-15,0 2 2 16,-3 0-9-16,-4 7 0 16,-3 9-11-16,-4 10-2 15,-3 16-3-15,-4 8-2 16,0 1 1-16,0-6-1 15,-4-4-3-15,4-6 2 0,0-6 1 16,0-6 2 0,0-7-3-16,4 0-2 15,-1-9 2-15,4-4 0 0,4-2 3 16,3-4 1-16,7-6-1 16,4 0-2-16,14-6 3 15,-7 0 0-15,7-4-1 16,0 1-2-16,-4-1-2 15,-3 1 1-15,-3-4-26 16,-4 4-9-16,-4-1-22 16,-3 1-6-16,3-1-23 15,-11 1-8-15,8-7-57 16</inkml:trace>
  <inkml:trace contextRef="#ctx0" brushRef="#br0" timeOffset="26859.16">12511 12636 356 0,'17'-3'132'0,"-2"6"-103"0,27 7 16 0,-17 2 0 15,10 10-16-15,8 16-2 16,3 13-7-16,0 2-1 15,0 4-10-15,4 0 6 0,-1 12 2 16,-10 13-1-16,0 0 1 16,-7-10-7-16,-7-6-4 15,-7-6-6-15,-8 0-2 0,-3-3-21 16,-7 6-10-16,-3-6-14 16,-4-4-6-16,-4-3-22 15,-3-9-8-15,3-9-70 16</inkml:trace>
  <inkml:trace contextRef="#ctx0" brushRef="#br0" timeOffset="27810.32">6325 14539 280 0,'18'-3'107'0,"-4"3"-83"0,0 0 6 16,-3 0-1-16,7 0-12 0,7 0 1 15,3 0-7-15,4 0 1 16,-7 0-7-1,-1 0-3-15,1 0 1 0,-3 0-2 0,2 0 2 16,-9 0-7-16,-1 0-1 16,0 3-29-16,0 0-13 15,-3 4-90 1</inkml:trace>
  <inkml:trace contextRef="#ctx0" brushRef="#br0" timeOffset="28048.6">6595 14886 248 0,'10'0'93'0,"-3"0"-72"0,1 0 14 0,-5 0 2 0,8-3-8 16,-8-4 0-16,8-2-10 15,3-7-4-15,0 0-8 16,4-3-7-16,3 1-1 0,4-1 1 15,-7 3 2-15,-1 3-25 16,1 4-10-16,-7 6-16 16,-4 3-5-16,0 3-64 15</inkml:trace>
  <inkml:trace contextRef="#ctx0" brushRef="#br0" timeOffset="28704.31">5740 14457 208 0,'-3'-15'79'0,"-1"11"-61"0,-3-5 17 0,4 6 5 0,-1 0-10 16,-3-1 0-16,4 1-8 15,3 3-2-15,-11 7-11 16,7 2-5-16,1 10-3 0,-1 6 3 15,1 13 5-15,-1 12-3 16,4 13 2-16,0 7 1 16,4 5 2-16,-1 10-3 15,4 19 0-15,11 3 1 16,7-12 5-16,7-10-4 16,7-9 2-16,7-13-5 15,-4-13-2-15,8-12 2 16,-11-13 0-16,-7-6 1 15,7-19 0-15,-4-6 7 0,1-10 2 16,-4-3 0-16,-4-9 2 16,0-16 1-16,-6-19 2 15,-15-7-10-15,-4 1-2 16,-10-4-6-16,4-12-1 16,-22-12-1-16,0 5 1 15,-3 14-4-15,-22 8 0 16,-17 10-10-16,-1 10-3 15,1 6-9-15,10 12 0 16,4 10 1-16,7 10 3 16,14 5-7-16,4 4-3 15,14 3-22-15,10 0-10 16,8 3-20-16,6 1-10 0,15 2-25 31</inkml:trace>
  <inkml:trace contextRef="#ctx0" brushRef="#br0" timeOffset="29498.57">6779 16136 240 0,'-7'-15'90'0,"3"8"-70"0,-6-2 17 0,3 6 2 0,0 0-4 16,3 0 4-16,-3-1-8 15,-7 1-2-15,3 3-16 16,0 7-1-16,1 5 1 0,-1 13-3 16,4 10 2-16,0 6-5 15,0 6 1-15,3 7-3 16,4 6 0-16,0 15 3 16,4 13 3-16,7-6-2 15,10-3 0-15,0 0-3 16,11 9 1-16,7-3-4 15,4-9 0-15,6-20-1 16,-6-11 1-16,-4-17-2 0,-4-15-1 16,1-20 5-16,-1-15 1 15,0-12 4-15,1-4 4 16,-4-3 3-16,-7-7 2 16,-4-18-2-16,-7-16 0 15,-10 1-5-15,-8 5 0 16,-3-3-7-16,-14-12-1 15,3-1 0-15,-3 7 0 16,-8 10-2-16,-10 9-2 16,-14 12-2-16,-3 10-1 15,-8 6-7-15,14 10-2 16,4 9 0-16,7 6 2 16,11 7-16-16,10 3-6 15,4 3-32-15,7 0-13 16,10 3-18-16,11-3-5 15,4 0-39-15</inkml:trace>
  <inkml:trace contextRef="#ctx0" brushRef="#br0" timeOffset="29988.92">7456 16281 364 0,'0'0'137'0,"-4"4"-106"0,4-4-3 0,0 0 1 16,11-4-12-16,7-2 1 15,-8-3-2-15,8-4-8 16,-4 4-5-16,4-10 0 0,0 0-2 16,3 3 2-16,0 3-2 15,1 1-1-15,-1 2-19 16,0 4-8-16,-7 3-19 16,1 6-9-16,-1 7-72 15,0-1-58 1,0 0 68-16</inkml:trace>
  <inkml:trace contextRef="#ctx0" brushRef="#br0" timeOffset="30271.57">7612 16511 268 0,'0'10'101'0,"0"-7"-78"0,0 0 20 0,0-3 5 16,0 0-11-16,4 0 1 16,-1 0-6-16,4-3-2 15,4-3-17-15,7-7-1 0,3 4-1 16,4-4-6-16,3 0-1 16,4 1-2-16,-4 2-2 0,1 1-19 15,2-1-8-15,-9 4-19 16,3 0-9-16,-1 0-58 15,1-4-25-15,0-2 28 16</inkml:trace>
  <inkml:trace contextRef="#ctx0" brushRef="#br0" timeOffset="31345.19">8477 15522 248 0,'-4'-3'93'0,"1"3"-72"0,-1 0 14 16,4 0 2-16,0 0-4 15,-7 6 1-15,0 1-8 16,0 5-4-16,3 10-12 16,1 16 2-16,3 9 4 0,0 4-2 15,3-1 2-15,5 7-5 16,2 6 1-16,1 16-5 0,7 6 1 16,-1 0-1-16,4-3 3 15,8-4-1-15,6 1 0 16,1-3-3-16,6-7-1 15,1-9-3-15,3-13-2 16,-4-9 1-16,-3-10 1 16,-7-6-1-16,-3-6-1 15,-5-3-4-15,-2-7 0 16,-5 0-33-16,-2-6-16 16,-1-3-25-16,-4-6-10 15,5-7-56 1</inkml:trace>
  <inkml:trace contextRef="#ctx0" brushRef="#br0" timeOffset="31958.9">9030 16546 300 0,'7'9'112'0,"-7"-2"-87"0,7 2 9 16,-3-6-1-16,-1 1-12 0,1-4 0 15,6-4-1-15,-3-5 0 16,4-1-11 0,0-2 8-16,-1-4 3 0,4-6-2 0,-10 0 0 15,3 0-4-15,-3-10-1 16,-4-8-5-16,0-11 0 15,-4-6-3-15,1 1 2 16,-5-1-6-16,-2 3-1 16,-1 4 0-16,-3-7 0 15,-4 1 2-15,-3-4 1 16,-4 0-1-16,-7 3-2 16,4 7 1-16,-8 12-1 15,8 6-3-15,7 7 2 16,3 6-1-16,4 4 0 15,3 5 0-15,8 4 0 16,10 18-3-16,11 17 3 16,3 9 1-16,11 6 3 15,-4 3 1-15,-3 10-1 16,3-4 1-16,4 13-2 16,7 13-1-16,7 0 1 15,0-10-1-15,0-9 0 16,-7-6 0-16,-3-10 0 15,-4-10 2-15,-11-5-6 16,-3-7-1-16,-4-6-16 16,-3-4-4-16,-1-2-9 15,-3-4-2-15,-3-3-13 0,-4-3-4 16,-7 0-36-16,0-3-13 16,-4-3-10-1</inkml:trace>
  <inkml:trace contextRef="#ctx0" brushRef="#br0" timeOffset="32292.59">8796 16051 324 0,'0'0'123'0,"0"0"-95"0,3 0 7 0,1 0-1 0,7 0-2 16,3-3 3-16,7 0-6 16,4 0-1-16,7 0-15 15,-4 0-1-15,-3-4-1 0,7-2-2 16,3-1 0-16,8 1-3 16,6 0 1-16,-6 2-6 15,3-2-1-15,0 2 0 16,-7-2 2-16,-3 3-21 15,-5-1-9-15,-2 1-26 16,-4-3-9-16,-4-1-23 16,-3-2-11-16,6-4-36 15</inkml:trace>
  <inkml:trace contextRef="#ctx0" brushRef="#br0" timeOffset="32729.18">9632 15935 304 0,'-3'9'112'0,"3"-6"-87"0,3 1 15 0,1-1 3 0,7 0-11 15,-4-3-1-15,10 0-9 16,5-3-1-16,2 0-12 15,5-4-1-15,3 1-1 0,-4 0-1 16,4-4-1-16,-4 4-3 16,-3 0 1-16,-4-1-4 15,4 1 0-15,-7 0-19 16,0-1-9-16,-1 1-12 0,5-3-4 16,-5-1-20-1,1 1-9-15,7-7-53 16</inkml:trace>
  <inkml:trace contextRef="#ctx0" brushRef="#br0" timeOffset="33370.33">10044 15469 296 0,'-8'0'110'0,"8"0"-86"0,-3 3 9 15,3-3-3-15,0 0-12 16,3 0-3-16,5 0-2 0,2-3-1 16,8-1-6-1,7-2 7-15,3 0 6 0,4-4 1 0,3 1 0 16,1 3 1-16,-1-1-1 15,1 1 2-15,-8 3 1 16,-3 6 1-16,0 3 0 16,-8 10-7-16,-2 3 0 15,-5 9-12-15,-3 13-3 16,-3 13-2-16,-1 3 0 16,5-4-3-16,-8-2 2 15,3-4-1-15,1-6 0 16,-1-7 2-16,1-5 0 15,6-7-3-15,-6-3 0 16,7-7 2-16,3-5 0 16,-4-7 1-16,8-4 2 15,3-2-1-15,8-3-1 0,-8-4 3 16,4 0 2-16,0 1-15 16,-1-4-8-16,-2 0-27 15,-1 1-11-15,0-4-21 16,-3 0-9-16,3 0-75 15</inkml:trace>
  <inkml:trace contextRef="#ctx0" brushRef="#br0" timeOffset="33690.01">10501 15034 252 0,'3'-6'96'0,"4"6"-75"0,8 3 25 0,-8 3 6 16,10 7-16-16,15 9-6 15,11 12-2-15,10 17 1 16,0 2-15-16,-10 4 10 0,-1 0 5 16,-6 3 0-16,-4 9 1 15,0 10-6-15,-11-4-3 16,0-9-11-16,-3-6-4 15,-4-3-13-15,-3-10-3 16,-4-3-17-16,0-6-6 16,0-6-22-16,-4-4-8 15,5-6-21-15,-1-3-8 16,7-6-43 0</inkml:trace>
  <inkml:trace contextRef="#ctx0" brushRef="#br0" timeOffset="34109.1">11040 14842 264 0,'-18'-10'101'0,"11"7"-78"0,0 3 20 0,7 0 2 16,-7 6-17-16,3 7-3 16,1 6-11-16,-1 9-4 15,4 10-5-15,4 16 1 0,6 21 0 16,11 4 2-16,11 0 0 15,14 3 4-15,8 9 3 16,2 3-8-16,-3-5-2 16,8-14-5-16,3-9-3 0,6-9-12 15,5-13-2-15,-4-9-10 16,-11-13 0-16,-7-9-6 16,-10-10 1-16,-8-10-29 15,-7-5-13-15,1-13-38 16</inkml:trace>
  <inkml:trace contextRef="#ctx0" brushRef="#br0" timeOffset="34622.21">11688 15620 240 0,'7'34'90'0,"8"-24"-70"0,-1-4 10 0,-4-6 2 16,1-6-7-16,7-7 3 16,-1-6-5-16,5-3 0 15,-5-6-12-15,5 0 7 0,-12-1 2 16,1-2 1-16,-4-1-1 16,0-6-4-16,-3-2 0 15,-4-8-5-15,-4-5-1 16,-3-4-9-16,-7 7-2 15,-7 2 2-15,-8 1 1 16,-6 0 0-16,-1-7-2 16,-10 4 1-16,4-1-1 15,3 10 0-15,7 7 0 16,7 9 0-16,4 6 2 16,10 22-3-1,8 16 0-15,6 9 1 0,11 4 2 16,11 5 1-16,14 8-4 15,11 14 1-15,3 20 0 16,-3-3 2-16,-1-1-1 16,-3-8-1-16,4-4-2 15,-4-7 1-15,-4-2 3 16,-6-10 1-16,-4-6-17 16,-4-10-7-16,-14-6-21 15,-7-16-39 1,-10-9 10-16,-4-9-69 15</inkml:trace>
  <inkml:trace contextRef="#ctx0" brushRef="#br0" timeOffset="34837.4">11596 15223 272 0,'11'3'104'0,"-1"0"-81"0,12-6 12 0,-12 0-2 15,8-7-5-15,7-5 3 16,7-4-15-16,0 0-4 16,0 0-8-16,-8 0-3 0,5 0 0 15,-1 3-23-15,0 1-8 0,4 2-29 16,0 4-13 0,7-4-49-16</inkml:trace>
  <inkml:trace contextRef="#ctx0" brushRef="#br0" timeOffset="35331.91">12262 14609 252 0,'0'-4'96'0,"0"4"-75"0,0 0 6 0,0 0-2 0,0 7-5 16,8 5 0-16,2 7-8 15,4 13-5-15,1 9-4 16,-1 0 2-16,3 6 4 0,1 0-5 15,0 4-2-15,0 2 1 16,-1 4 2-16,1-7-4 16,-4-6-3-16,0-6-13 15,4-6-2-15,-11-7-30 16,0-6-9-16,0-7-61 16</inkml:trace>
  <inkml:trace contextRef="#ctx0" brushRef="#br0" timeOffset="35580.91">12202 15050 256 0,'-10'-7'96'0,"10"4"-75"0,3 0 12 0,1 0 2 16,6 0-8-16,4-4-1 15,8 1-1-15,3-3-1 16,-1-7-13-16,1 3-2 0,0 1 1 15,3-4-6-15,4 3 0 16,4 1-2-16,-1-1-2 16,1 1-10-16,6 2-6 15,-10 1-21-15,0-1-9 16,-4-2-26-16,-6-1-10 16,-1-3-27-1</inkml:trace>
  <inkml:trace contextRef="#ctx0" brushRef="#br0" timeOffset="35871.87">12553 14429 304 0,'0'-3'112'0,"-10"6"-87"0,10-3 7 15,0 0-5-15,10 3-4 16,-6 3 3-16,10 4-3 15,7 6 0-15,7 9-12 16,4 13 7-16,7 21 2 0,0 11-6 0,0-1-1 16,-3 0-7-16,3-6-2 15,-7 4 0-15,7-1 0 16,-4 0-18-16,-3-13-5 16,-4-8-22-16,-6-11-7 15,-8-9-18-15,-4-12-7 16,-6-13-64-1</inkml:trace>
  <inkml:trace contextRef="#ctx0" brushRef="#br0" timeOffset="36181.58">12808 14410 316 0,'18'3'121'0,"-11"0"-95"0,11 0 22 16,-11 1 5-16,7-1-11 15,0 3 0-15,11 0-18 16,14 4-6-16,0 2-11 16,7 4-1-16,0 3 1 0,-3 9-1 15,-4 13-1-15,-7 13-3 16,-4 6 1-16,-7 3-2 15,-6 0-1-15,-5 3-17 16,-6 6-6-16,-4 10-20 16,-4-6-5-16,-3-7-21 15,-7-12-9-15,-4-10-66 16</inkml:trace>
  <inkml:trace contextRef="#ctx0" brushRef="#br0" timeOffset="37018.08">11412 17368 236 0,'7'7'90'0,"-4"-4"-70"0,5-3 17 0,-5 3 4 15,1 0-9-15,3-3-1 16,0 0 0-16,0 0 3 16,-4-3-19-16,1-3 12 0,-1-7 3 15,-3-6-4-15,0-9-1 16,-3-13-8-16,-1-13-2 16,1 1-7-16,-4-4-3 15,0 3 0-15,-4 1-1 16,-3-4-2-16,-7-9-2 15,-8-6 1-15,-3 2 1 0,-17 4-6 16,-4 3-1-16,3 6-5 16,7-3-1-16,8 10 3 15,7 6 5-15,3 9 0 16,7 10 1-16,4 3 0 16,3 6 0-16,4 16-3 15,7 10 3 1,7 9 3-16,7 6-2 15,11 10 0-15,11 18 1 16,10 29 2-16,7 0-1 16,0 0-1-16,0 6 1 15,0 13-1-15,4-4-5 16,0-15-1-16,-4-12 3 0,-3-17 3 16,-8-9-4-16,-3-9-1 15,-10-3-16-15,-5-10-4 16,-2-7-11-16,-5-2-5 15,-10-4-9-15,-3-2-4 16,-4-7-78 0</inkml:trace>
  <inkml:trace contextRef="#ctx0" brushRef="#br0" timeOffset="37305.89">11057 16893 280 0,'4'0'104'0,"-1"3"-81"0,8-3 20 15,-7 0 3-15,3 0-4 16,7-3 1-16,0-4-8 16,11-2-2-16,7-1-18 15,3-5-7-15,4-7-3 0,4-4-1 16,-4-2 0-16,7-3-5 15,7-1 1-15,7 0-20 16,8 1-9-16,-5 3-23 0,1-1-7 16,-11 4-29-1,-10-3-11-15,6-7-20 16</inkml:trace>
  <inkml:trace contextRef="#ctx0" brushRef="#br0" timeOffset="37674.83">11791 16770 320 0,'0'3'121'0,"0"0"-95"0,11 0 7 16,-4-3-3-16,3 0-8 16,5-6 1-16,-1-4-8 15,3-2-2-15,1-7-7 16,3-6-4-16,4-1 1 0,4 1-4 15,3 0 0-15,3 6-26 16,-7 3-11-16,1 7-30 16,-4 6-10-16,-1 3-53 15</inkml:trace>
  <inkml:trace contextRef="#ctx0" brushRef="#br0" timeOffset="37880.24">11979 16965 288 0,'-7'13'107'0,"7"-13"-83"0,3 0 4 0,1 0-4 15,3-4-5-15,7-2 3 16,4 0-10-16,3-4-4 16,8 1-5-16,-1 0-7 0,7-1 0 15,-6 1-18-15,3-1-8 16,-4-2-31-16,0-1-11 15,1-6-41 1</inkml:trace>
  <inkml:trace contextRef="#ctx0" brushRef="#br0" timeOffset="39013.04">12422 16363 208 0,'-14'-6'77'0,"10"9"-60"0,-3 0 19 0,7-3 5 0,-3 3-4 16,3-3 1-16,-4 4-6 16,1-1-2-16,3-3-17 15,0 0 5-15,0 0 5 0,-4 0-8 16,4 0-1-16,0 0-10 16,0-7-5-16,4-2 4 15,3-10 3-15,3-9 1 16,8-7 1-16,0 0 2 15,10 4 1-15,4 6 3 16,0 6 4-16,7 9 1 16,-4 10 3-16,1 10-1 15,-4 12 2-15,-4 9-11 16,0 7-2-16,-3 3-6 16,-7 6-3-16,-4 10 0 15,-3 9 1-15,-1 7-3 16,1-7 0-16,0-9 1 15,3-10 2-15,-7-9-3 0,0-7-2 16,0-6 2-16,4-6 0 16,-1-3 1-16,1-7 0 15,3-2 2-15,0-4 1 16,4-6-4-16,3 0 1 16,4-4 0-16,3-2 0 15,4-4-22-15,4-2-10 16,-1-4-22-16,1 0-8 15,-4-3-25-15,0-4-7 16,-1 4-51-16</inkml:trace>
  <inkml:trace contextRef="#ctx0" brushRef="#br0" timeOffset="39416.17">13262 16439 348 0,'14'3'132'0,"-3"7"-103"0,10 2 14 0,-14-2-1 15,4 5-11-15,3 7 2 16,7 13-10-16,4 6-4 16,3 3-11-16,4 0-3 0,0-3 1 15,-3-3-3-15,-1-3 0 16,-3-4-12-16,-7-6-4 15,-4-6-21-15,0-3-7 16,-3-3-32-16,-4-4-11 16,0-9-68-1</inkml:trace>
  <inkml:trace contextRef="#ctx0" brushRef="#br0" timeOffset="40202.18">13645 16136 320 0,'-21'26'121'0,"14"-17"-95"0,-1 4 14 0,5-7-1 16,-1 0-8-16,4-6-1 15,0 0-10-15,0 0-5 16,4 0-8-16,7-3 13 0,3-6 8 16,7-1 1-16,4-2 1 15,3-1-15-15,0-3-4 16,-3 1-7-16,4 2-1 15,6 0-1-15,-7 1 1 16,4-1-4-16,0 4 0 16,0-1-23-16,-3 1-12 15,-1-1-23-15,-3 1-9 16,-4-1-31-16,0 1-15 16,-3 0-23-16</inkml:trace>
  <inkml:trace contextRef="#ctx0" brushRef="#br0" timeOffset="40519.61">13989 15484 316 0,'-18'-15'118'0,"14"8"-92"0,-3-2 11 0,4 9-1 15,3 0-16-15,0 0-1 16,7 3 6-16,11 6 4 16,-1 7-15-16,19 13 3 0,-4 15 1 15,14 16-2-15,-7 3 1 16,0 3-7-16,0 6-4 16,3 10-3-16,-3 6-3 15,4-6-13-15,-1-9-4 16,-3-10-18-16,-3-10-7 15,-4-9-25-15,-8-6-7 16,-2-6-78 0</inkml:trace>
  <inkml:trace contextRef="#ctx0" brushRef="#br1" timeOffset="44527.57">13758 17056 272 0,'0'7'104'0,"0"-4"-81"0,0 0 3 0,0-3-4 15,0 3-3-15,4 0 1 16,-4 0 2-16,0 1 1 15,7-4-12-15,-7 0 9 0,0 0 3 16,0-4 4-16,3-5 1 16,1-13 2-16,0-16 4 0,-1-28-6 15,4-41 0-15,4-25-11 16,10-42-5-16,-7-34-5 16,18-15-2-16,14-23-6 15,22 19 1-15,-5 25-9 16,-2 17-4-16,-8 33-33 15,-11 33-15-15,-10 34-70 16,0 37-30-16,-11 26 13 16</inkml:trace>
  <inkml:trace contextRef="#ctx0" brushRef="#br1" timeOffset="46464.03">18699 14259 276 0,'-3'50'104'0,"3"-50"-81"0,0 19 5 16,0-16-4-16,3 4-1 16,1-1 3-16,3 0 2 15,0 0 0-15,7-2-15 16,-3-1 5-16,14-6 3 0,0-1 2 16,6-14 3-16,-2 2-8 15,10-25 0-15,-4 6-7 16,1-18 1-16,-8 12-5 15,0-41-2-15,-6 16 0 16,3-32 1-16,-8 19-3 0,-3-31-2 16,-3 22 0-16,-7-23 1 15,-1 23-6-15,-13-35-1 16,-1 26-7-16,-28-32-3 16,14 28 2-16,-28-41 2 15,10 29 5-15,-6-4 1 16,13 26-2-16,1 9 0 15,7 16 1-15,3 12 4 16,3 10 1-16,5 12 3 16,3 7-6-16,6 19 1 15,1 3 1-15,7 44 3 16,0-10 2-16,15 45 3 16,-5-13-3-16,33 75-2 0,-11-30 2 15,31 81 2-15,-13-48-2 16,7 64 0-16,-15-54-1 15,11 19-2-15,-14-44 1 16,15 4-1-16,-12-30-3 16,8-18 0-16,-18-19-12 15,3-19-5-15,-7-6-11 16,-6-19-4-16,-5-3-16 16,-9-19-6-16,-1 0-86 15</inkml:trace>
  <inkml:trace contextRef="#ctx0" brushRef="#br1" timeOffset="46907.89">18660 13169 272 0,'-7'0'104'0,"7"0"-81"0,-3 0 14 0,3 0-1 0,0 0-19 16,0 0-5-16,0 0 2 16,0 0 2-16,0 3-8 15,0-3 9-15,10 3 5 0,-10-3 4 16,18 0 2-16,-4 0-7 15,32-3 0-15,-14 0-6 16,25-4-1-16,-11 1-4 16,14-3 1-16,-14-1-4 15,18-2-2-15,-11 2 0 16,15 1-1-16,-15-1-2 16,4 1-2-16,-11 3-17 15,-4-4-6-15,-6 4-27 16,-4 0-10-16,-8 2-34 15,1-2-16-15,0 3-27 16</inkml:trace>
  <inkml:trace contextRef="#ctx0" brushRef="#br1" timeOffset="47379.58">19727 12992 328 0,'-10'7'123'0,"10"-7"-95"0,0 6 7 0,0-6-4 15,3 3-2-15,1 0 2 16,10 0-3-16,-3 1-3 16,17-1-13-16,-7 0-1 0,18-13 0 15,-7 4-4-15,7-13 1 16,-7 3-5-16,3-6 0 16,-3 3-17-16,4 7-5 15,-8-1-37-15,1 13-17 16,-5 0-78-1,-2 3-53-15,-1 1 87 16</inkml:trace>
  <inkml:trace contextRef="#ctx0" brushRef="#br1" timeOffset="47609.55">19983 13241 288 0,'-15'41'107'0,"15"-41"-83"0,4 22 15 0,-4-15 3 0,7-1-5 15,-3 0 0-15,10-6-5 16,-4 0-2-16,8-9-17 16,0 2-1-16,14-12-1 0,-7 4-9 15,17-4 0-15,-3 3-11 16,7 0-4-16,-10 4-26 16,3-1-10-16,-8 4-39 15,1-1-16-15,-3 4-27 16</inkml:trace>
  <inkml:trace contextRef="#ctx0" brushRef="#br1" timeOffset="48715.36">20663 12567 256 0,'-11'-3'96'0,"11"3"-75"0,-10-3 17 16,10 3 1-16,0 0-10 15,-7 0-2-15,3 0-9 16,1 0-3-16,-1-3-9 16,4-1-2-16,7-5 2 0,-3 3 8 15,28-23 5-15,-4 4-3 0,25-25 1 16,-7 9-6-16,11-6-1 16,-11 9-2-16,18 6 2 15,-15 7 4 1,8 12 3-16,-7 1 8 15,-11 40 5-15,-4-6-12 0,-13 32-3 16,-5-10-7-16,-17 50-3 16,0-18-2-16,-14 19-3 15,3-20 1-15,-6 32-1 16,3-25 4-16,3 9 2 16,4-18-2-16,7-7-3 15,0-12 0-15,14-7-1 16,-7-9 2-16,21-10 3 15,-3-6 4-15,21-16 5 0,-14 1-6 16,14-14 0-16,-14 4-4 16,21-9-1-16,-10 2-12 15,10 1-4-15,-10-1-38 16,10 1-14-16,-11 3-40 16,4-1-14-16,-7 1-51 15</inkml:trace>
  <inkml:trace contextRef="#ctx0" brushRef="#br1" timeOffset="50024.51">21851 15034 228 0,'-8'-32'88'0,"8"32"-69"0,-7-9 26 0,7 9 6 15,0 0-4-15,0 0 1 16,0 0-11-16,0 0-3 16,4 6-19-16,-1 4 9 15,12 24 3-15,-8-5-3 0,10 34 0 16,-2-13-9-16,6 48-4 15,-3-20-2-15,-4 39-1 16,0-22 2-16,0 34 4 16,-3-25-4-16,-1 9 2 15,-2-25-5-15,-1 1-2 16,-4-20-5-16,1-9 0 16,-1-13 0-16,-3-9 0 15,0-10 0-15,-3-22 2 16,-1 1-1-16,-3-45 2 15,0 6-4-15,-7-40-2 0,3 12 4 16,-17-75 1-16,7 31-9 16,-15-70-5-16,8 45-3 15,-1-16-1-15,8 35 9 16,10-7 3-16,-3 23 1 16,14 12 0-16,0 13 2 15,14 21 2-15,-3 8 6 16,14 30 6-16,-4 4-1 15,8 22 3-15,-5-4-2 16,19 54 2-16,-11-9-4 16,32 34 1-16,-15-18-5 15,15 65 1-15,-14-30-5 16,-1 21-2-16,-13-28 0 0,3 21-1 16,-11-27-3-16,0-7 2 15,-6-19-23-15,-1-12-12 16,-10-10-28-16,-1-12-9 15,-3-7-17-15,-7-21-4 16,0-1-64 0</inkml:trace>
  <inkml:trace contextRef="#ctx0" brushRef="#br1" timeOffset="50254.38">22007 15598 324 0,'3'6'123'0,"-3"-6"-95"0,7 6 11 0,-7-2 1 0,7-4-4 16,0 0 0-16,15-7-17 15,-5 1-7-15,15-4-7 16,-3 4-2-16,13-3 1 0,-6 2-5 16,3 1 1-16,-8 3-27 15,5-3-9-15,-8 2-31 16,1-2-10-16,-8 0-69 15</inkml:trace>
  <inkml:trace contextRef="#ctx0" brushRef="#br1" timeOffset="50559.65">22074 14653 264 0,'-11'-10'101'0,"11"10"-78"0,18-6 28 0,-18 6 10 16,21 9-10-16,-3-2-2 15,35 30-6-15,-10-5 0 16,20 34-24-16,-9-16 14 0,38 77 6 16,-18-27-3-16,25 80 2 15,-31-45-13-15,10 61-3 16,-21-51-11-16,3 15-4 15,-21-37-4-15,3 19-3 16,-10-32-17-16,-7-6-9 16,-4-22-28-16,-7-16-11 15,-3-9-37-15,0-22-15 0,-4-7-61 16</inkml:trace>
  <inkml:trace contextRef="#ctx0" brushRef="#br1" timeOffset="51613.47">23400 15163 248 0,'-11'0'93'0,"11"0"-72"0,-11 3 20 0,11-3 7 15,0 0-13-15,0 0-2 0,-3 0-11 16,3 0-3 0,0-12-11-16,0-1 10 0,10-15 5 15,-3 2 2-15,11-15 2 0,-4 7-9 16,25-23 0-16,-7 16-5 16,21 0 2-16,-14 6 3 15,11 17 1-15,-11 2 3 16,0 16 1-16,-7 0 1 15,0 22 0-15,-7-6-11 16,-4 25-3-16,-3-7-6 16,-4 45-3-16,-4-13 0 15,-2 13 1-15,-5-16-3 16,-3 22 0-16,0-16-1 16,0 4 0-16,0-13 0 15,4-10 0-15,-1-9 0 16,4-6-2-16,0-7 3 0,8-15 0 15,-5-1 1-15,15-12 2 16,0 0-3-16,-61-6 0 16,139 0 3-16,-60-1 3 15,-11 1-4-15,3 0-1 16,-3 3-2-16,-4-4-2 16,-3 4-30-16,-4-3-13 15,-3 0-38-15,0-7-14 16,-4 3-92-1</inkml:trace>
  <inkml:trace contextRef="#ctx0" brushRef="#br1" timeOffset="56192.97">24800 14772 284 0,'-4'-6'107'0,"4"6"-83"0,-7-3 26 0,7 3 6 15,-7 0-13-15,0 0 0 16,0 0-9-16,3 0-1 0,-10 0-19 15,3 0 1-15,-3 9-1 0,4 1-7 16,-8 12-2-16,7-3-5 16,-10 9-1-16,7-6 1 15,-4 7 0-15,4-4 0 16,3 0 0-16,1-3-9 16,3-3-2-16,-1 0-5 15,5-7-3-15,3 1 8 16,3-7 4-16,5 1 2 15,13-4 1-15,0 0 5 16,7 0 1-16,1 0-3 16,3 0-1-16,-8 0 1 15,5 4 2-15,-8-1 9 16,0 4 3-16,-3-4 11 16,-4 6 7-16,-3 1-5 0,0 6-1 15,-8-3-12-15,1 9-5 16,-4-3-8-16,-4 6-2 15,1-6-6-15,-5 4 0 16,1-4-12-16,-7 0-4 16,4-3-14-16,-1-1-4 15,0-2-19-15,4-3-7 16,0-4-93 0</inkml:trace>
  <inkml:trace contextRef="#ctx0" brushRef="#br1" timeOffset="56612.34">25275 14996 328 0,'17'-16'123'0,"-17"16"-95"0,18-12 5 16,-18 12-5-16,4-7-3 15,3 4 2-15,-7-6-3 16,3-1-1-16,1-12-12 16,-1 3-2-16,-3-18 1 0,0 5-2 15,-10-6 1-15,3 7 1 16,-11-1 1-16,0 7-1 16,-7 6 1-16,1 3-4 0,-1 20-2 15,3-1-5-15,5 31 0 16,-1-5-2-16,11 12 0 15,0-10 2-15,10 13 0 16,1-9 0-16,17 9 0 16,-10-6-3-16,14 3 2 15,-4-10-4-15,7-9-1 16,-6-3-8-16,6-12-2 16,-3-1-20-16,0-12-7 15,-1-1-37-15,8-12-16 16,-7 7-48-1</inkml:trace>
  <inkml:trace contextRef="#ctx0" brushRef="#br1" timeOffset="57018.38">25576 14590 304 0,'-18'-13'115'0,"18"13"-89"0,-14-9 16 0,10 9 2 16,1 0-4-16,-1 0 0 15,-3 0-6-15,4 0-4 16,-4 6-16-16,0-3-4 0,3 19-3 15,4-3-1-15,-7 22-1 16,7-10-3-16,7 10 1 16,-7-9-2-16,14 3-1 15,-3-7 1-15,17-3-1 16,-10-6-3-16,10-3 2 16,-3-4-1-16,7-8 0 0,-4-1-11 15,-6-6-5 1,-1-1-28-16,-3-8-10 15,-4 2-59-15,3-5-26 16,-2-1 14 0</inkml:trace>
  <inkml:trace contextRef="#ctx0" brushRef="#br1" timeOffset="57827.74">25891 14511 276 0,'-7'-13'104'0,"7"13"-81"0,-7-9 12 0,7 9-2 15,-3 0-3-15,3 0 4 16,-7 0-9-16,3 0-3 16,0 3-13-16,1 0-3 0,-1 7 0 15,1-1-1-15,3 13 0 16,0-6-3-16,0 15-2 16,0-5 1-16,7 11-1 15,-4-8 0-15,12 5 0 16,-5-5 0-16,8-4 0 15,-4-3 0-15,11-9 0 16,-4-4 11-16,1-12 7 16,-5 0 4-16,-3-19 4 15,4 3-1-15,-18-13 2 0,4 7-11 16,-8-6-4-16,-3 2-7 16,-11-2-4-16,4 2 2 15,-7-2 0-15,3 6-1 16,0 3-2-16,8 3-2 15,-8 6-1-15,11 0-12 16,-7 10-5-16,7 0-7 16,3 6-3-16,4-3-6 15,4 10-1-15,-1-1-3 16,15 7-3-16,-7-3 4 16,17 5 3-16,-7-2 25 0,15 0 11 15,-8-3 26-15,4-4 11 16,-4-3 7-16,-3-3 3 15,-4 1 1-15,-6-11 2 16,2 4-12-16,-13-9-3 16,3 2-9-16,-7-9-4 15,0 3-12-15,-4-9-6 16,4 3-1-16,0-6 0 16,0 6-1-16,4 0 1 15,-4 3-4-15,11 9 0 16,-1 4 5-16,11 12 2 15,-3 1-11-15,7 8-6 16,-4-2-4-16,11 3-1 16,-7-4-9-16,3 1-4 15,-3-4-17-15,0-2-7 0,-4-4-13 16,-3-3-4 0,-4 0-90-1</inkml:trace>
  <inkml:trace contextRef="#ctx0" brushRef="#br1" timeOffset="58474.01">26625 14010 268 0,'-25'-6'101'0,"25"6"-78"0,-21 0 17 0,17 0 5 16,-6 6-17-16,6 0-6 15,-10 7-2-15,3-4-1 16,1 13-10-16,-1-3 1 0,-3 19 3 16,7-6-5-16,3 9 0 15,1-7-2-15,6 7-1 16,1-9-3-16,14-1 1 15,-8-6-4-15,12-3 0 16,-5-3 1-16,8-3 2 16,-4-3 5-16,1-7 6 15,-5-3 6-15,5-9 3 16,-12 3 0-16,1-26-2 0,-4 7-8 16,-7-25-5-16,0 9-4 15,-18-19 0-15,8 13-4 16,-36-34 0-16,14 15-6 15,-14-32-3-15,3 19-1 16,-10-12 1-16,14 19 4 16,-4-4 3-16,8 17 4 15,3 9 4-15,7 2 4 16,4 20 2-16,3 3-5 16,11 22-2-16,0 0-4 15,11 16-3-15,-1-3 2 0,11 27 2 16,-3-8-2-1,14 37 0-15,-4-12 1 0,29 15 0 16,-11-15 0-16,28 25 2 16,-21-19-3-16,14 10 0 15,-14-17-12-15,-3-2-5 16,-8-13-23-16,1-10-9 16,-11-6-18-16,3-21-8 15,-14-1-73 1</inkml:trace>
  <inkml:trace contextRef="#ctx0" brushRef="#br1" timeOffset="58862.56">26894 13616 416 0,'-10'6'156'0,"10"-6"-121"0,-21 26 6 16,17-20-5-16,-3 16-13 15,-4-6-1-15,1 18-6 16,-1-5 0-16,0 2-9 16,4-6-6-16,4 4-2 0,3-7-1 15,0 0 0-15,0-3-7 16,3-3-2-16,4-4 1 16,15 1 1-16,-1-4 6 15,14 1 1-15,-3-1 10 0,14 1 7 16,-10-1 6-1,3 0 2-15,-7 1-1 16,-4-1-2-16,-7 1 3 0,-10 2 2 16,0 1-15-16,-22 12-6 15,0-3-10-15,-21 22-4 16,1-6-25-16,-8 6-10 16,7-6-21-16,-4 0-7 15,8-7-13-15,-4-2-6 16,7-4-63-1</inkml:trace>
  <inkml:trace contextRef="#ctx0" brushRef="#br1" timeOffset="60324.11">20798 14662 344 0,'-21'-25'129'0,"21"25"-100"0,0 0 2 16,0 0-3-16,7 19-8 0,0 0 3 15,28 37-4-15,-14-8-2 16,26 65-9 0,-8-22 8-16,38 98 6 0,-20-47-2 15,46 98-2-15,-36-64-4 0,33 89 1 16,-30-76-6-16,40 60-1 16,-32-67 0-16,7-2 2 15,-21-45-7-15,4 1-2 16,-15-32-3-16,18-13-2 15,7 4 3-15,-22-48 0 16,-10-9 1-16,8-23 0 16,-12-2 0-16,11-16 2 15,22-7-1-15,-8-2-1 0,-14 2 1 16,39-18 1-16,40-25 1 16,-5-4 1-16,-24 10-2 15,64-26-2-15,52-21 1 16,29-10 1-16,-10-10-1 15,35 10-1-15,-7 13 1 16,10 6 1-16,18 6 1 16,-21 3 1-16,21-2-2 15,-28 5-2-15,7 7 3 16,-25 9 0-16,4 4 1 16,-22 9 2-16,8 6-3 15,14-3 0-15,-8 13-1 16,-21-1 1-16,-28 10-2 15,0 7-1-15,-21-4-2 0,-29 3 1 16,-13-2-4 0,-12-11-1-16,-14-15-2 0,-17-22 2 15,-18-3 2-15,-25 3 2 16,-11-3 3-16,-13-3 2 16,-12-7-4-16,-6 4 1 15,-8 6 2-15,-10 3 1 16,-7 0-4-16,-11 0 1 15,-7-29 0-15,-4-18 2 16,-3-7-3-16,-7-34 0 16,-25-19 1-16,-28-41 0 15,-4-10-3-15,-18-40 2 16,-31 3-8-16,21-10-4 16,7 28 4-16,-1 7 3 15,8 47 4-15,22 45 3 16,16 30 4-16,1 29 2 0,0 23-1 15,-10 11-1-15,-1 11-3 16,7 8-2-16,-3 7-2 16,-25 6 1-16,-14 10-4 15,-4 12 1-15,-49 16 0 16,-7 10 2-16,-43 21-1 16,-29 42-1-16,-13 9 3 15,-40 9 2-15,-31 32 0 0,3 0-1 16,7 0-2-1,-17 22 1-15,3 0-4 16,36 3 1-16,-4 16-14 16,42-25-3-16,15-13-27 15,49-6-11-15,32-20-95 16,29-36-73-16,28-36 88 16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1T02:21:31.39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1941 3907 272 0,'-11'-19'104'0,"11"12"-81"0,-7-2 5 0,3 6-2 16,4 3-2-16,-3-7 3 15,3 7-12-15,0-3-4 16,7 13 6-16,11 12 4 15,3 25 0-15,11 25 2 16,14 7 2-16,7 9 2 16,-7 20-8-16,7-1-4 15,-10-6-2-15,-1-13-1 16,8-19-2-16,-18-12-1 16,3-7-3-16,-6-15 1 15,-1-13 7-15,-3-6 3 16,-7-16 9-16,-1-13 4 15,-2-19-10-15,-5-27-4 16,1-20-7-16,-8-3-4 16,-3-13-2-16,0-12 0 0,-3 16 0 15,-4 15 1-15,0 17-5 16,0 11 1-16,-1 14-7 16,1 2 0-16,0 10-21 15,4 6-9-15,-1 4-25 16,1 5-11-16,6 7-14 15,1-6-4-15,10 6-73 16</inkml:trace>
  <inkml:trace contextRef="#ctx0" brushRef="#br0" timeOffset="483.47">2802 3314 320 0,'0'-6'121'0,"0"6"-95"0,-7 0 3 0,7 0-8 15,-4 0-8-15,-3 6 0 0,0 4-1 16,0 9 2 0,0 6-7-16,0 9 7 0,0 29 3 0,7 16-3 15,0 3 0-15,0 38-2 16,10 15 2-16,1 23-1 16,7 15 0-16,0-12-3 15,10 3-1-15,4-16-8 16,10-22 0-16,8-22-1 15,-8-22 0-15,1-16 2 16,0-16 1-16,-12-9-1 16,-2-9 1-16,-4-4-2 15,-8-9 2-15,1-7-9 16,0-5-1-16,-11-10-36 0,-4-7-14 16,5-6-33-1,-1-25-11-15,0 0-41 16</inkml:trace>
  <inkml:trace contextRef="#ctx0" brushRef="#br0" timeOffset="1275.06">3298 4971 280 0,'0'16'104'0,"0"-13"-81"0,4 4 5 0,-4-7-4 16,3 6-3-16,1-6 4 15,3-10 9-15,7-2 3 16,-7-7-19-16,7-6 7 0,-3-4 3 16,3 1-7-16,0-13 1 15,-3-6-2-15,0-23 0 16,-4 1-7-16,-4 6 0 15,-3-6-10-15,-3-7-2 16,-8-15 1-16,-3-7 1 16,-4 1-4-16,1-1-1 15,-5-6-6-15,-6-6 0 16,-4 9-1-16,-7 13 3 0,7 18 2 16,0 17-1-16,7 9 4 15,8 12 2-15,6 20-2 16,11 21 0-16,4 26 1 15,10 18 0-15,7 17 0 16,4 5 2-16,3 35-1 16,-3 4-1-16,14-4-2 15,-4 16 1-15,12 10 1 16,2-17 0-16,4-12 0 16,-10-15 0-16,-4-13-3 15,0-13 2-15,-14-19 3 0,-8-6 1 16,1-13-15-16,-7-12-24 15,-8-16 1 1,-6-6-17-16,-8-7-5 16,-10-3-103-1</inkml:trace>
  <inkml:trace contextRef="#ctx0" brushRef="#br0" timeOffset="1476.83">3156 4486 284 0,'-39'-12'107'0,"36"12"-83"0,-1 0 8 0,4 0-2 15,7 0-3-15,8 0 1 16,6-4 2-16,4-8 1 0,7-7-16 16,0-3 2-16,17-3 3 0,15-4-7 15,3 1-2 1,1 0-6-16,-8 2-4 0,0 11-18 16,-14-1-6-16,7 13-29 15,-14-4-11-15</inkml:trace>
  <inkml:trace contextRef="#ctx0" brushRef="#br0" timeOffset="1862.95">3483 3308 288 0,'0'-16'107'0,"7"13"-83"0,0 3 17 0,0-6 4 16,7 3-6-16,11 3 1 15,10 9-5-15,-3 0-1 16,7 17-19-16,14 18 4 0,4 35 4 16,21 9-3-16,-4 19 0 15,1 19-2-15,-18 0-2 16,-4-6-2-16,-14 3 1 15,-7 6-2-15,-8-16 2 16,-2-6-4-16,-12-3 1 16,-6-6-7-16,-4-1-3 15,-7-2-8-15,-4-16-1 0,-7-16-10 16,4-10-2 0,0-2-12-16,3-17-3 0,1-5-22 15,17-10-59 1,0-4 10-16,11-24-56 15</inkml:trace>
  <inkml:trace contextRef="#ctx0" brushRef="#br0" timeOffset="2529.56">4404 3925 304 0,'4'-3'115'0,"-4"3"-89"0,7 0 8 0,-7 3-1 16,7-3-6-16,4 7 2 16,3-7-3-16,14 0 1 15,-3 0-15-15,7 0 0 0,0 0 1 16,3 0-3-16,-10-7 0 16,3 4-6-16,1 3-1 15,3-6-1-15,-8 3-2 16,1-3 1-16,-4 2 1 15,-3 4-17-15,-4 0-4 16,-3 4-29-16,-7 5-11 16,-4 7-108-1</inkml:trace>
  <inkml:trace contextRef="#ctx0" brushRef="#br0" timeOffset="2756.68">4567 4452 296 0,'4'18'112'0,"13"-14"-87"0,5-1 22 0,-12-3 3 0,8-7-7 15,3-5-1-15,8-10-8 16,13 0-4-16,-3-3-16 16,18-1-7-16,0 7-2 0,3-3-6 15,-7 7 1-15,-14 8-31 16,0 1-14-16,-11 6-15 15,-10 6-3-15,7 1-92 16</inkml:trace>
  <inkml:trace contextRef="#ctx0" brushRef="#br0" timeOffset="3424.02">5694 3891 248 0,'-14'-3'93'0,"4"3"-72"0,-1 0 14 0,7 0 0 15,-6 0 2-15,3 0 2 16,3 0-4-16,1 0-1 16,3 0-19-16,0 0-5 0,0 0-2 15,3 3 11-15,4 0 5 16,7 0-1-16,-3-3 0 16,7 0-3-16,7-3-1 15,10-3-6-15,8-1 0 16,6-2-8-16,8-1-3 15,-11 1 1-15,0 0 0 0,-14 2-12 16,3 4-4-16,-10 3-29 16,4-6-13-16,-8 6-15 15,0 0-7-15,0-3-84 16</inkml:trace>
  <inkml:trace contextRef="#ctx0" brushRef="#br0" timeOffset="4112.6">6212 3346 280 0,'-25'0'104'0,"22"-3"-81"0,-8 3 18 0,7 0 4 15,1-7-11-15,-1 4-2 16,1-6-10-16,3-1-1 16,3-2-12-16,4-1 3 0,8-12 4 0,2 6 1 15,12-6 1-15,-1 6-3 16,7 0 1-16,8 13-3 15,-4 6 2-15,0 3 3 16,-4 13 3-16,-6 9 2 16,-15 0 1-16,-3 10-11 15,-8 2-5-15,-6 8-5 16,-5 5-3-16,1 3 3 16,-3-8 2-16,-4-8-4 15,6-2-1-15,5-3-2 16,3-4 0-16,7-3-3 15,7-6-1-15,0-3 3 16,11 3 1-16,0-4-1 0,0 4 0 16,3-9 2-16,4 6 2 15,7 2-2-15,4-5-2 16,-1 3 2-16,-3 0 2 16,-7-1 9-16,-4 4 3 15,-3 0 5-15,-18 6 3 16,-3 10-5-16,-11 0-1 15,-4 9-9-15,-14-7-2 16,4 1-2-16,-11-3-2 16,4-4 1-16,3-2-1 15,-11-4-9-15,-2 0-4 16,-1-9-9-16,0 3-3 16,3-10-12-16,8 1-1 15,6-4-24-15,15-12-48 16,11-4 22-16,7-18-81 31</inkml:trace>
  <inkml:trace contextRef="#ctx0" brushRef="#br0" timeOffset="4651.6">6818 3235 332 0,'-25'0'123'0,"15"0"-95"0,2 4 11 0,8-4 1 16,0 0-20-16,0 0-6 15,0 0-4-15,8-4 0 16,6-5-5-16,11-7 10 0,10-6 5 15,4-6 5-15,4 0 2 16,-1-4-8-16,-6 10-1 16,2-3-2-16,5 15-1 15,0 1 1-15,-1 18 3 16,-3 7-2-16,-7 16 1 0,-7 9-3 16,-7 3-1-1,-11 0-6-15,-11 6-3 16,-7 23-2-16,-6 5 0 15,-1 1-2-15,0-6-1 16,4-10 1-16,0-4 1 0,3 1-3 16,4-12-2-16,4-1-1 15,3-3 0-15,3-6-2 16,8-4 1-16,7-15 3 16,6-3 1-16,12-7 1 15,6-9 0-15,1-6-7 16,-8 3-3-16,1-6-16 15,-1 2-7-15,1 1-22 16,-12-3-8-16,5 5-21 16,3-5-10-16,7-1-68 15</inkml:trace>
  <inkml:trace contextRef="#ctx0" brushRef="#br0" timeOffset="5195.59">7803 3957 316 0,'11'0'121'0,"-4"-6"-95"0,14-4 18 0,-10 4 2 15,3-7-7-15,4-2-1 0,3-4-10 16,0-13-3-16,1-6-14 15,-5-6 2-15,5-6 1 0,-12-7-1 16,1 4 0-16,-4-1-5 16,-3 4 0-16,-4-10-5 15,-4-3 0-15,-3-16-1 16,-7 6 1-16,-7-2-2 16,-11 12-1-16,-7 0-2 15,0 6 1-15,-4 4 1 16,11 15 0-16,4 9-3 15,10 7 2-15,-7 13-4 16,15 9-1-16,3 16 3 16,10-1 1-16,11 20-3 15,11 31 1-15,3 10 0 16,11 3 2-16,11 9 1 16,-7 19 3-16,-4-9-1 0,0-4-1 15,-4-15 1-15,1-16-1 16,-1-3 0-16,-3-13 2 15,-4-6-1-15,-3-16-1 16,-4-3-4-16,-3-6 0 16,-4 0-16-16,-7-16-35 15,-7 0 0 1,-3-10-36-16,-1-2-11 16,1-10-39-1</inkml:trace>
  <inkml:trace contextRef="#ctx0" brushRef="#br0" timeOffset="5482.41">7640 3349 376 0,'-21'9'140'16,"18"-9"-109"-16,3 0 11 0,0 0-3 0,3 0-5 15,4-3 2-15,4 3 0 16,10-6 0-16,7 0-19 0,15-4 1 16,7 1 2-16,3-7-7 0,0-3 0 15,0-3-7 1,4 0-2-16,3-10 0 0,0 4 0 16,1 3-29-16,-5 6-10 15,-3-6-38-15,-3 6-16 16,0 9-112-1</inkml:trace>
  <inkml:trace contextRef="#ctx0" brushRef="#br0" timeOffset="10524.43">9048 2684 336 0,'0'-9'126'0,"-4"9"-98"0,4 0 14 15,0 0 2-15,0 0-16 16,0 0-4-16,0 3-2 15,0 9 0-15,4 11-12 16,-1 8 5-16,4 4 5 0,0 2-2 0,4 23 1 16,7 13-4-16,6 6 1 15,-2-10-7-15,3 0-1 16,3-15-4-16,-3-4-3 16,-1-6 0-1,-2-6 1-15,-5-10-3 0,-2-6 0 16,-5-3-17-16,1-6-5 15,-4 0-24-15,-3-4-8 16,-8 0-46-16,4-9-18 16</inkml:trace>
  <inkml:trace contextRef="#ctx0" brushRef="#br0" timeOffset="10779.95">8828 3308 328 0,'-21'6'123'0,"17"-6"-95"0,4 3 3 0,4-3-4 0,6 0 4 15,8 0 8-15,10-3-6 16,4-3-2-16,0-10-17 16,3-3 2-16,4 0 4 0,11-9-5 15,7 3 2-15,7-7-10 16,-4 4-4-16,-3 3-2 15,-8 6-1-15,-6 0-33 16,-4-3-13-16,-4 9-32 16,-3-2-11-16,4 5-76 15</inkml:trace>
  <inkml:trace contextRef="#ctx0" brushRef="#br0" timeOffset="11169.92">9629 2268 360 0,'3'0'134'16,"-3"10"-104"-16,7 2 12 0,1-2-2 0,2 6-15 15,4 9-3-15,15 9 1 16,-1 23 0-16,8 19-12 16,6-4-2-16,-10 4 1 0,0 3-2 15,-4-1 1-15,1 4-5 16,-5-3-1-16,-2-16-1 15,-1-9 1-15,0-13-4 16,-7-7 0-16,1-9-30 16,-8-6-12-16,0-6-18 15,0-7-7-15,0-6-84 16</inkml:trace>
  <inkml:trace contextRef="#ctx0" brushRef="#br0" timeOffset="11754.84">10157 2287 320 0,'-4'-34'121'0,"1"18"-95"0,3-3 9 0,-7 9-4 0,3-8-6 16,1 2 2-16,-1 6 2 16,1-5 5-16,-1 5-19 15,1 4 5-15,3 3 3 0,0-4-3 16,0 7 0-16,-8 10-7 16,5 12-3-16,-4 13 1 15,3 2 0-15,1 7-5 16,3 16-2-16,3 19 0 15,4 9 2-15,8 0 3 16,2-6 2-16,12 13-1 16,6-1 1-16,1-12-6 15,6-3-1-15,-6-16-2 16,2-9 1-16,1-13-2 16,8-13 2-16,6-9 0 0,0-7 1 15,0-18 2-15,-3-10 3 16,-8-12 0-16,-3-10 2 15,-14-3 0-15,-4 4 3 16,-7 2-3-16,-10 0-1 16,-15 1-4-16,-13 5-1 15,-15 7-6-15,-4 10 1 16,1-1-5-16,3 13 1 16,0 13-3-16,0 5 0 15,0 20-5-15,7 6-3 16,7-3-18-16,11 3-8 0,7-15-34 15,10-4-13-15,8-19-123 16</inkml:trace>
  <inkml:trace contextRef="#ctx0" brushRef="#br0" timeOffset="36856.87">7594 7092 308 0,'-7'-26'115'0,"4"17"-89"0,-1-1 19 0,1 7 4 15,3 3-14-15,0 0-2 16,0 0-8-16,0 0-2 15,3 7-12-15,8 12 13 0,10 9 6 16,4 10 0-16,24 18 0 0,15 29-6 16,7 4-1-16,-4-1-3 15,4 3-3-15,4 4-5 16,-1-7-2 0,-6-16-4-16,-12-18 1 0,-6-16-4 15,-15-16 0-15,-6-28 12 16,-8-26 5-16,-10-12-8 15,-11-19-2-15,-11-35-6 16,-10-6-3-16,-1-9 0 16,-9-4-1-16,6 17-3 15,3 21 2-15,5 19 1 16,3 13 0-16,3 9-16 16,4 9-4-16,3 7-28 0,-3 4-9 15,7 2-47-15,7 3-21 16,0 7-73-1</inkml:trace>
  <inkml:trace contextRef="#ctx0" brushRef="#br0" timeOffset="37393.51">8431 6269 220 0,'0'-9'82'0,"-7"9"-64"0,3-10 22 0,1 10 7 16,-1-3-7-16,1 0-1 16,-5 0 0-16,1 3 0 15,4 0-21 1,-4 0 7-16,3 6 5 0,4 13-5 0,4 19-2 15,6 31-2-15,8 13-1 16,7 19-3-16,3 35 0 16,8 12-1-1,13 28 3-15,19-9-11 0,6-25-2 16,1-16-4-16,-12-13-2 16,-6-21 1-16,-7-20-1 15,-1-15-3-15,1-19 2 16,-4-16-12-16,-7-16-5 15,-4-12-25-15,-6-7-11 16,-8 0-61-16,0-6-29 16,-10-3-10-1</inkml:trace>
  <inkml:trace contextRef="#ctx0" brushRef="#br0" timeOffset="38223.11">8934 6830 300 0,'-14'-3'112'0,"10"3"-87"0,1 0 20 16,3 0 1-16,0 0-11 16,0 0-3-16,0-3-5 15,0-3-2-15,3-7-14 16,4-6 2-16,4-6 3 0,7-7 1 16,0-9 1-16,-1 4-3 15,8 2-1-15,-7 7-2 16,7 5 2-16,3 11 6 0,7 12 2 15,-6 16 4-15,3 12 3 16,-7 13-11-16,-4 0-5 16,-11 28-6-16,-3 16-2 15,1-3-3-15,-8-6-2 16,0-10-2-16,3-6-1 16,1-7 2-16,3-5 0 15,7-7 1-15,4-7 0 16,3-9-3-16,0-9 2 15,4-10 3-15,3-9 1 16,1-9-1-16,3-7 1 16,3-3-2-16,4 0 2 15,4 0-2-15,-4 3 2 0,0 3-15 16,-15 3-7-16,5 4-28 16,-15 3-12-16,0 3-29 15,-3 3-12-15,-4 0-92 16</inkml:trace>
  <inkml:trace contextRef="#ctx0" brushRef="#br0" timeOffset="38568.72">9079 6260 324 0,'-3'-16'123'0,"6"13"-95"0,8-3 14 0,0 3 1 16,10 3-4-16,18 0 1 15,18 6-6-15,3 6-1 16,0 10-19-16,11 13 14 0,7 25 6 16,11 9 1-16,-8 4 2 15,-10 2-9-15,-14 20-3 16,-8 12-10-16,-10-6-2 15,-10-4-7-15,-8 4-2 16,-7 0-13-16,-3-10-4 16,-4-12-18-16,-3-13-8 15,-1-6-34-15,1-16-14 16,-1-9-80-16,11-22-81 16</inkml:trace>
  <inkml:trace contextRef="#ctx0" brushRef="#br0" timeOffset="45224.77">17055 13890 184 0,'0'0'71'0,"-4"0"-55"0,4 0 0 15,0 0-5-15,0 0-10 16,0 0 0-16,0 0-17 16,0 0-6-16,0 0-49 15,0 0-19-15,0 0 38 16,0 0 20-16</inkml:trace>
  <inkml:trace contextRef="#ctx0" brushRef="#br0" timeOffset="56715.41">10487 6304 336 0,'-7'-6'126'0,"3"12"-98"0,0-6 17 0,4 0-1 0,0 0-15 15,0 0-5-15,0 0-13 16,0 0-5-16,0 0-4 16,0 0 5-16,4 0 5 0,3 0 3 15,4 0 3-15,-4 0-1 16,11-6-1-16,6-1 0 15,8-2 3-15,7-4-9 16,7 4-3-16,0-10-4 16,-3 3-3-16,-8 0 1 15,-3 4-1-15,-7-1 0 16,-4 4 2-16,-6 3-25 16,-5-1-10-16,1 10-36 15,-4 7-14-15,4 9-99 16</inkml:trace>
  <inkml:trace contextRef="#ctx0" brushRef="#br0" timeOffset="56951.25">10660 6717 332 0,'-14'19'126'0,"14"-13"-98"0,4-6 17 0,-1 0-1 16,11 0-7-16,8-6 3 15,6-4-13-15,4-12-7 16,3-3-11-16,-3 0-6 0,0-4 0 16,-3 4-11-16,-1 3-4 15,4 6-34-15,3 4-13 16,1-1-40-16,13 1-15 16,-3-1-18-1</inkml:trace>
  <inkml:trace contextRef="#ctx0" brushRef="#br0" timeOffset="57363.78">11578 6197 348 0,'-28'3'132'0,"17"0"-103"0,11-3 23 0,0 0 2 16,0 0-23-16,4 3-7 16,3-3-1-16,7 0-1 15,11-3-11-15,7-3 2 0,10-7 1 16,5-6-5-16,-5-6-3 0,1-3-3 16,-4-4 0-16,3 4-26 15,4 3-12-15,4 3-35 16,3 3-14-16,0 3-92 31</inkml:trace>
  <inkml:trace contextRef="#ctx0" brushRef="#br0" timeOffset="57916.88">11958 5535 332 0,'-11'-22'126'0,"4"13"-98"0,7-23 17 0,0 20-1 15,7-10-11-15,0-4-2 16,14-2-2-16,11 0 1 16,11 3-16-16,3 2 12 0,4 8 4 15,-4 2 0-15,-7 10 0 16,-4 12-4-16,-7 13-1 15,-6 19-10-15,-8 16-4 16,-4 6-4-16,-2-3 0 16,-5-6-4-16,-3-10-2 15,4-10 0-15,-4-2-1 16,3-7-7-16,1-6 0 16,3-3-4-16,3-4 2 15,5 1 5-15,6-4 2 0,7 1 2 16,11-1 0-16,7 4-3 15,7 3 2-15,-6 2 1 16,-5 11 0-16,-6-4 6 16,-8 10 4-16,-3 6 6 15,-8 0 2-15,-6-4-5 16,-7 1-3-16,-8 0-3 16,-7 0-2-16,-10-4-3 15,-4-2 1-15,-7-1-7 16,-3 1 1-16,-4-10-15 15,0-3-3-15,7-6-20 16,-7-7-9-16,14-6-31 0,11-6-13 16,0-4-109-1,14-6-50-15,7-12 129 16</inkml:trace>
  <inkml:trace contextRef="#ctx0" brushRef="#br0" timeOffset="58353.55">12691 5381 376 0,'-21'-6'143'0,"10"-1"-112"0,1-2 12 0,6 6-4 0,4-7-13 15,7 1-1-15,4-7-5 16,10-3-3-16,8 0-9 15,-5 0 1-15,5 0 2 0,-1 7 5 16,4 2 2-16,4 10 2 16,3 7 2-16,3 2-3 15,-3 10 0-15,-4 6-4 16,-6 16-1-16,-8 25-6 16,-10 4 0-16,-8 2-7 15,-10-3-1-15,0 4 0 16,-4-1 2-16,4-2-3 15,4-4 0-15,6-19-1 16,4 0-2-16,11-15-4 16,7-13 0-16,7-13 4 15,3-9 2-15,1-10-1 16,-4-6 2-16,0-6-10 0,-1-3-5 16,1 3-32-16,0-1-11 15,0 1-38-15,-3 3-14 16,2-9-64-1</inkml:trace>
  <inkml:trace contextRef="#ctx0" brushRef="#br0" timeOffset="58684.43">13358 4817 444 0,'-4'0'165'0,"1"0"-129"0,-1 3 4 0,-3 3-7 15,0 7-20 1,0 12-2-16,7 16-5 16,0 22 1-16,7-3-4 15,7 9 5-15,-3 4 2 0,14 15-8 16,14 7 0-16,17-7-2 15,1-9 2-15,7-7-3 16,-8-9 0-16,1-9-19 16,3-10-7-16,8-13-19 15,-4-12-7-15,-4-13-11 16,-7-9-5-16,-3-13-86 16</inkml:trace>
  <inkml:trace contextRef="#ctx0" brushRef="#br0" timeOffset="59087.1">13776 5056 372 0,'0'0'140'0,"0"0"-109"0,0 0 9 0,0-6-2 0,7-3-9 15,7-7 1-15,-7-3-9 16,15-6-2-16,2-4-11 16,12 1 4-16,6 3 1 0,5 6 2 15,-1 0 4-15,-4 7-2 16,-3 8-1-16,-3 11 0 16,-8 8 3-16,-7 20-9 15,-7 15-3-15,-7 10-7 16,-7-9 0-16,-3-1 0 15,-1 1 2-15,4-7-1 16,4 0-1-16,3-3-2 16,4-13 1-16,3-3-8 15,0-9-2-15,7-7-1 0,1-9 2 16,9-6-1-16,-2-6 2 16,6-4-24-16,-3 0-10 15,4-3-36-15,-15 3-12 16</inkml:trace>
  <inkml:trace contextRef="#ctx0" brushRef="#br0" timeOffset="59405.54">14138 4546 360 0,'-25'-57'134'0,"25"42"-104"0,7-1 5 15,3 6-6-15,15 4-4 16,4 3 4-16,6 3 2 16,8 9 3-16,20 23-18 15,15 18 2-15,0 10 2 0,-3 6-2 16,-8 16-1-16,4 16-3 16,-11 0 1-16,1-10-6 15,-8-3-3-15,-7 3-8 16,-7 0-3-16,-7-9-23 15,-15-13-8-15,1-12-18 16,-7-13-6-16,-4-7-9 16,-4-8-3-16,1-11-88 15</inkml:trace>
  <inkml:trace contextRef="#ctx0" brushRef="#br0" timeOffset="59803.2">15169 4335 364 0,'-18'-13'137'0,"15"13"-106"0,3 0 13 0,0 0 0 0,3 4-18 16,4 5-5-16,8 0-6 16,2 10-2-16,5 10-7 15,2 12 3-15,5 9 1 0,10 7-1 16,-4-4 2-16,11-2-6 15,4-1-3-15,-11-3-6 16,0-3-2-16,-7-3-22 16,-4-9-6-16,-7-7-25 15,-6-9-10-15,-5-7-100 16</inkml:trace>
  <inkml:trace contextRef="#ctx0" brushRef="#br0" timeOffset="60023.24">15102 4826 352 0,'32'-6'132'0,"-1"-6"-103"0,12-11 12 0,-29 11-3 16,7-10-10-16,11-13-2 0,11-9-14 15,10-3-8 1,4 3-2-16,-4 9-11 0,-3 0-4 15,-8 10-31-15,-6 6-13 16,-5-3-95-16,1 13-51 16,-3 6 91-1</inkml:trace>
  <inkml:trace contextRef="#ctx0" brushRef="#br0" timeOffset="60320.13">15662 3790 324 0,'-14'-19'121'0,"6"22"-95"0,8-3 25 0,0 0 4 16,0 0-22-16,0 0-7 16,11 10-4-16,3 5-2 15,4 11-11-15,0 2-1 0,7 19-1 16,-1 19 3-16,12 4 1 15,3-4-5-15,7 3-4 16,3 7-4-16,1 6 1 16,-4-7-19-16,-3-2-7 15,-4-13-26-15,-7-16-9 16,-4-10-55-16,0-8-23 16,1-17 19-1</inkml:trace>
  <inkml:trace contextRef="#ctx0" brushRef="#br0" timeOffset="60755.75">16190 3380 356 0,'-7'-34'134'0,"3"31"-104"0,4 3 25 15,0 0 3-15,0 0-26 16,0 6-5-16,0 16-10 15,0 22-1-15,4 25-9 16,3 10 7-16,4 16 3 0,-4 28-3 16,7-1 2-16,3-8-3 15,12 2 0-15,10 1-3 16,18-13 1-16,6-22-6 16,1-16-1-16,-7-28 0 15,7-19 2-15,7-22-3 16,3-26 0-16,-3-2 5 0,-11-7 3 15,-7-3 0-15,-21 3 1 16,-11 3 2-16,-17-9 2 16,-25 0-7-16,-22 3-1 15,-3 10-6-15,-14 9-4 16,-11 19-8-16,-11 21-2 16,4 8-4-16,1 11-3 15,16 14-11-15,15 9-4 0,4 3-28 16,10-3-11-1,10-13-27-15,12-6-12 0,10-13-50 32</inkml:trace>
  <inkml:trace contextRef="#ctx0" brushRef="#br0" timeOffset="61243.68">13354 8207 364 0,'-3'0'137'0,"3"0"-106"0,3 0 6 0,-3 0-5 0,4 0-5 16,3-3 1-16,3 0-9 15,8-4-4-15,11-2-8 16,10-4-5-16,7 1 1 0,3-7-4 16,1 0 0-16,-4 0-30 15,-4 3-14-15,-3 7-30 16,0 6-13-16,11-1-61 15</inkml:trace>
  <inkml:trace contextRef="#ctx0" brushRef="#br0" timeOffset="61453.68">13772 8604 376 0,'-3'12'140'0,"3"-8"-109"0,11-4 7 0,-4-4-6 15,3-5-5-15,4-7 1 16,11-12-15-16,7-13-6 16,11-6-4-16,6 3-14 0,8 3-2 15,0 3-32-15,-4 3-10 16,-3 0-60-16,10 1-24 16,4-10 16-16</inkml:trace>
  <inkml:trace contextRef="#ctx0" brushRef="#br0" timeOffset="61694.24">14698 7886 376 0,'-18'15'140'0,"18"-12"-109"0,0-3-2 16,0 0-9-16,3-3-9 15,8-6 3-15,3-7-7 16,4-6-2-16,3-6-3 16,4-1-2-16,7 1 1 0,3 0-26 15,8 2-8-15,7 1-29 16,3 3-14-16,0 3-65 16</inkml:trace>
  <inkml:trace contextRef="#ctx0" brushRef="#br0" timeOffset="62227.14">15251 7016 304 0,'-25'-60'112'0,"3"25"-87"0,-2-5 18 0,9 27 0 15,-2-3-3-15,-5 4 0 16,5-1-2-16,-1 4 1 0,-3 5-21 16,3 11-6-16,4 18-4 0,3 22-4 15,4 13-1-15,7 6 1 16,11 13 2 0,10 31 3-16,7 4 5 0,8-1-4 15,-1 13 2-15,1-9-3 16,-1-13 0-16,11-23-3 15,15-18 1-15,-1-18 0 16,11-20 1-16,-8-25-2 16,-2-22 1-16,-5-13 0 15,1-3 1-15,-7 0-2 16,-8 1-1-16,-6 2-1 16,-15 0 0-16,-10 4 2 15,-11-1 3-15,-11 7-2 0,-3 6 1 16,-14 13-7-16,-4 9-1 15,-14 10 0-15,-8 9 0 16,-6 9-3-16,14 16 0 16,0 7-3-16,14 0-1 15,11-7-7-15,7-9-4 16,10-10-17-16,11-12-5 16,11-19-3-16,7-16 1 15,7-13-19-15,3-2-8 16,0-1-104-1</inkml:trace>
  <inkml:trace contextRef="#ctx0" brushRef="#br0" timeOffset="62555.38">15750 6565 412 0,'-3'-9'154'0,"3"9"-120"0,0 3 6 16,0-3 11-1,3 13-16-15,1 6-11 16,3 9-8-16,0 4-9 16,4 5 2-16,-4 7 1 0,7 4-3 15,4 2 1-15,3 1-5 16,7-7-2-16,8-7 2 15,6-11 0-15,4-14-4 0,0-12 1 16,-3-9-2 0,0-10-2-16,-15-6-24 0,4-4-11 15,-4 4-35-15,-7 0-16 16,1 3-93 0</inkml:trace>
  <inkml:trace contextRef="#ctx0" brushRef="#br0" timeOffset="62843.05">16084 6361 308 0,'-15'-13'115'0,"15"13"-89"0,0 0 14 0,0 0 3 0,4 6 0 15,7 4 4-15,3 9-8 16,3 15-1-16,5 14-22 15,3 5 4-15,-1 7 3 0,5 9-8 16,10 26-3-16,3 3-7 16,8-10-2-16,7-9-6 15,-8-10-2-15,-3-6-16 16,-7-3-4-16,-3-10-18 16,-8-9-8-16,-3-9-21 15,0-14-9-15,-4-8-76 16</inkml:trace>
  <inkml:trace contextRef="#ctx0" brushRef="#br0" timeOffset="63458.97">16771 6279 296 0,'-10'-51'112'0,"6"26"-87"0,-3-16 22 0,7 25 5 16,0 1-13-16,0 2 0 15,7 4-2-15,0 9-2 16,11 9-18-16,10 10 1 0,-3 6 2 15,10 7-7-15,4 6 0 16,4 9-7-16,-1 10-4 16,-6 6-4-16,-1-4 1 15,1-5-15-15,-11-7-4 16,3-6-19-16,-14-3-5 16,0-13-23-16,-3 0-10 15,0-6-83-15</inkml:trace>
  <inkml:trace contextRef="#ctx0" brushRef="#br0" timeOffset="63661.83">16761 6628 348 0,'-4'0'132'0,"8"0"-103"0,10-6 1 15,-4-3-6-15,15-13-7 16,18-16-1-16,10-9-8 0,4-1-3 15,-4 4-3-15,-4 3-8 0,-6 4-4 16,3 5-36-16,-14-3-15 16,7 7-90-1</inkml:trace>
  <inkml:trace contextRef="#ctx0" brushRef="#br0" timeOffset="63939.95">17221 5740 356 0,'-3'-3'132'0,"3"3"-103"0,0 3 3 0,0 0-4 0,3 4-4 16,8 2 5-16,-4 4 0 16,11 5 0-16,10 17-16 15,1 22 5-15,13 6 3 0,4 6-9 16,0 0-4-16,-3 4-5 15,-1 6 0-15,-6 3-20 16,-1-10-6-16,1-9-10 16,-4-13-5-16,-8-12-15 15,1-9-6-15,-4-14-17 16,-3-11-5-16,0-17-46 16</inkml:trace>
  <inkml:trace contextRef="#ctx0" brushRef="#br0" timeOffset="64389.47">17686 5434 288 0,'-4'-88'110'0,"-3"57"-86"0,7-7 18 0,-3 25 1 16,3 7-8-16,0-7 2 15,0 10-1-15,0 10-1 16,3 12-18-16,-3 21 1 0,7 33 0 15,-3 3-4-15,3 9 0 16,7 22 3-16,0 16 1 16,11-10-5-16,10-9 0 15,15-16-6-15,7-9-2 16,-1-16-2-16,5-22 0 16,6-22 0-16,18-13 3 15,-3-9 1-15,-4-10 1 16,-11-9-2-16,-14-6 1 15,-10-7-2-15,-8-3 2 0,-10 1 5 16,-11-1 2-16,-14 3-5 16,-25 7-3-16,-28 9-3 15,-11 13-3-15,1 12-6 16,-8 19-4-16,3 10 1 16,-3 3 0-16,11-1-3 15,14 1-3-15,14-6-18 16,11-4-6-16,17-9-26 15,15-6-9-15,10-13-27 16,15-13-11-16,10-15-33 16</inkml:trace>
  <inkml:trace contextRef="#ctx0" brushRef="#br0" timeOffset="64941.99">19571 4889 316 0,'-3'-6'118'0,"3"6"-92"0,3 6 13 0,-3-6-2 15,0 0 0-15,0 0 4 16,4 0-11-16,-1 4-3 15,15-4-16-15,-4 0 2 0,32-10 3 16,-10 1-8-16,28-13-2 16,-11 6-4-16,7-19-2 15,-10 10-24-15,3 6-9 16,-11-3-51-16,-6 22-24 16,-8 0-51-1</inkml:trace>
  <inkml:trace contextRef="#ctx0" brushRef="#br0" timeOffset="65157.67">19706 5371 392 0,'14'-6'145'0,"-14"6"-112"0,64-25 14 16,-53 22 1-16,24-16-16 15,-3 3-3-15,18-37-15 16,-8 9-6-16,22-13-5 15,-11 10-18-15,15 2-5 0,-12 4-32 16,-3 10-14-16,-10 6-102 16,-1 9-59-1,-6 3 105-15</inkml:trace>
  <inkml:trace contextRef="#ctx0" brushRef="#br0" timeOffset="68651.48">21064 4363 312 0,'0'0'115'0,"0"0"-89"0,-7-3 27 0,7 3 7 0,0 0-10 16,0 0 0-16,0 0-24 15,0 0-8-15,0 0-11 16,0 0 2-16,0 3 3 0,0 4 0 16,7-7 3-16,0 0-4 15,14 0 1-15,-3-7-3 16,24-2 2-16,-6-1-6 16,13 1-3-16,-10-4-1 15,0 4 1-15,-7-1-8 16,-3 7-1-16,-5-6-25 0,-2 9-11 15,-1-6-25-15,-3 2-7 16,-4 1-64 0,4 3-69-16,-4 0 68 15</inkml:trace>
  <inkml:trace contextRef="#ctx0" brushRef="#br0" timeOffset="69074">21663 3510 296 0,'-7'-19'112'0,"3"12"-87"16,4 7 18-16,0 0 7 15,0 16-25-15,0 0-4 16,0 3-2-16,0 19-11 16,0-7 4-16,4 13 4 0,-1-6 1 15,4 9-1-15,0-9-2 16,0 9 1-16,1-9-6 16,9 6-1-16,-3-6 0 15,18 0 2-15,-14-10 1 16,17-6 1-16,-6-3-4 15,6-16 0-15,-6-3-3 16,10-12 0-16,-7 2-14 16,-1-2-4-16,-2-1-21 0,-4 4-5 15,-8 2-15-15,-2 1-7 16,-5 0-48-16,-3 6-22 16,-3 0 7-1</inkml:trace>
  <inkml:trace contextRef="#ctx0" brushRef="#br0" timeOffset="69370.28">21992 3535 316 0,'0'0'118'0,"0"0"-92"16,4 19 11-16,-4-19-3 0,3 25-6 15,1-6 3-15,7 15-2 16,-4 1 0-16,14 19-16 16,-10-10-1-16,21 38 1 0,-8-16-7 15,15 13-1-15,-7-16-3 16,4 6-2-16,-4-16 1 16,-1 4-1-16,-2-10-22 15,-4 1-8-15,-4-7-25 16,-3-13-10-16,-4-3-95 15,4-9-46 1,-4-3 107-16</inkml:trace>
  <inkml:trace contextRef="#ctx0" brushRef="#br0" timeOffset="70003.86">22492 3387 296 0,'0'-29'112'0,"0"29"-87"0,0 0 15 0,0 0 3 16,0 0-13-16,0 0 0 16,0 13-15-16,-7-4-4 15,-4 13-7-15,4-3-1 0,-7 19 1 16,0-6-2-16,-4 12 1 0,4-13-2 16,3 4-1-16,1-4-2 15,10-2 1-15,0-4-1 16,10 10 0-16,1-16 0 15,7 6 0-15,-4 0 2 16,18-9 2-16,-7 3-1 16,24 0-1-16,-6-7-2 15,10 10 1-15,-10-3 3 16,6 9 3-16,-10-2 11 16,-3 15 7-16,-8-16 5 15,-3 13 3-15,-11-13-1 16,0 6 1-16,-7-5-13 15,-10-1-3-15,-1-3-7 16,-17 6 0-16,3-12-7 16,-14 6-1-16,7-3 0 15,-6-3 0-15,6-1-3 0,-4-8 2 16,5 2-6-16,2-9-3 16,5 0-3-16,9-16-2 15,1-3 8-15,14-37 6 16,-3 12-1-16,17-23-1 15,-7 14 4-15,18-42 3 16,-10 17-6-16,2-17 0 16,-6 23 0-16,-7-7 3 15,-8 19-2-15,-17 0 0 16,4 13-4-16,-15 9 1 0,3 7-3 16,-9 15 2-1,9 3-13-15,1 7-5 0,3 3-21 16,4 3-10-16,3 0-26 15,4 0-10-15,4 3-51 16</inkml:trace>
  <inkml:trace contextRef="#ctx0" brushRef="#br0" timeOffset="71085.87">23141 3377 288 0,'-4'3'110'0,"4"-3"-86"0,7 7 9 0,-7-7 0 0,7 0-4 15,1 0 5-15,13-10-1 16,-7 10 0-16,11-19-18 16,-4 7 0-16,4-17 1 0,-4 10-4 15,4-21-2-15,-11 8-5 16,0-12-2-16,-3 9-1 16,3-9 1-16,-10 10-2 15,-1-11-1-15,-3-30-4 16,-7 2 0-16,0-5-5 15,-7 5 1-15,-4 16 4 16,4 13 4-16,-11 10 3 16,4 15 1-16,0 34-5 15,3 14 1-15,4-4 0 0,7 38 2 16,-8-13-1-16,15 67-1 16,0-22 1-16,22 53 1 15,-8-32-1-15,21 7-1 16,-6-28 1-16,6-4 1 15,-7-15 1-15,8-20 1 16,-8-5 2-16,11-23 1 16,-7-3 1-16,4-18 0 15,-8-4-4-15,-3-22-3 16,0 0-3-16,-18-25 1 16,3 3-8-16,-17-3-2 15,0 6-5-15,-11-3-1 16,1 6 8-16,-1 7 4 0,4 9 2 15,0 0 1-15,-1 7 2 16,8 8 0-16,0 4-3 16,7 0 0-16,0 0 2 15,4-6 0-15,-1 3 1 16,8-7 2-16,0 4 12 16,6-13 8-16,-2 4-2 15,6-23-2-15,-4 6-10 16,1-21-3-16,-4 9-3 15,1-10 1-15,-1 10-4 16,-11-19 0-16,1 6 1 16,-8-34 0-16,-6-13 0 0,-1 41 2 15,0 9 3 1,1 10 4-16,-4 0 0 0,-1 19 2 16,5 15-6-16,3 20-3 15,3 24-1-15,4 4-1 16,0-6-3-16,14 21 2 15,11 20-1-15,-4-4 0 16,-3-9 2-16,10 12 0 16,-6-12-5-16,3 0-1 15,-4-13-19-15,0-6-7 16,-7-6-23-16,-3-13-8 16,0-3-32-16,-8-13-13 15,1 1-26 1</inkml:trace>
  <inkml:trace contextRef="#ctx0" brushRef="#br0" timeOffset="71255.43">23446 3015 348 0,'-4'3'132'0,"4"-3"-103"0,7 6 3 16,-7-6-6-16,14-6-7 16,22-10 3-16,3 4-10 0,-7-4-4 15,24-9-5 1,19-4-5-16,-8-5 1 0,-3 5-39 15,-21 14-15-15,-8 5-107 16</inkml:trace>
  <inkml:trace contextRef="#ctx0" brushRef="#br0" timeOffset="71627.75">23244 4335 260 0,'-4'-6'96'0,"4"6"-75"0,4 0 25 0,-4 0 8 0,3 0-4 15,1 0 3-15,6-7-4 16,1 1 0-16,10-19-27 16,-3 6 7-16,14-31 4 0,-7 5-4 15,42-30 0-15,-14 18-12 16,46-66-3-16,-21 29-8 16,71-67-4-16,-42 48-6 15,38-35-2-15,-39 40-39 16,18-11-15-16,-24 31-38 15,-22 21-16-15,-15 8-63 16</inkml:trace>
  <inkml:trace contextRef="#ctx0" brushRef="#br0" timeOffset="72135.08">23892 4023 316 0,'7'-31'121'0,"-7"31"-95"0,4-26 22 0,-4 26 5 16,0-6-3-16,0 3 5 0,0 3-19 15,0-6-7-15,-11 12-17 16,4-6-8-16,-11 19-2 0,1-3-7 16,-8 15 1-16,4-6 0 15,3 7 2-15,-3-7-6 16,10 3 1-16,4-9-4 16,14 6 2-16,0-9 0 15,11 3 1-15,0-9 2 16,6-1 4-16,-2 0-1 15,6-2 1-15,-3 2 2 16,3-6 0-16,-7 4 8 16,-3-1 5-16,3 0 9 15,-14 7 6-15,1-4-17 16,-16 4-6-16,5 0-6 16,-8 5-1-16,-3-2-18 0,0 3-7 15,3-9-15-15,-3-1-6 16,0 0-14-16,3-2-4 15,4-7-37-15,0 0-16 16,4 0 14 0</inkml:trace>
  <inkml:trace contextRef="#ctx0" brushRef="#br0" timeOffset="72450.64">24077 4203 320 0,'28'-32'121'0,"-28"32"-95"0,53-69 16 0,-46 59 1 0,18-18-13 15,-4 9-2-15,8-16-12 16,-8 4-5-16,0-4-6 16,-3 7 3-16,-8-7 2 0,-2 7 1 15,-12 3 3-15,4 3-5 16,-18 15-1-16,4 1-4 16,-14 19-1-16,3-4 1 15,-7 23 0-15,7-7 2 16,0 28 1-1,8-8-3-15,-1 2-1 0,11-6-1 16,7-7-2-16,3-2 1 16,19-16-1-16,-5 3 2 15,12-19 1-15,-4 0-23 16,3-19-9-16,-3 6-43 16,3-15-17-16,-3 9-81 15</inkml:trace>
  <inkml:trace contextRef="#ctx0" brushRef="#br0" timeOffset="72752.95">24513 3667 364 0,'-15'0'134'0,"15"0"-104"0,-10 10 12 0,6-7-4 16,-3 6-8-16,4 4 2 0,-5 9-7 15,1 0-1 1,0 3-13-16,0 3-2 0,4 1-2 0,-1-4 1 16,8 0 0-16,-1-3 0 15,18-9 2-15,-3-4-1 16,25-9 0-16,-8 0-5 16,11-9-1-16,-7 3-17 15,0-4-7-15,-10 4-30 16,-1-4-10-16,-7 1-30 15,-3-1-12-15,-4 4-51 16</inkml:trace>
  <inkml:trace contextRef="#ctx0" brushRef="#br0" timeOffset="73208.33">20603 2678 264 0,'-11'-32'101'0,"11"32"-78"0,-3-34 6 0,-4 21-2 15,3 0 2-15,1-2 5 16</inkml:trace>
  <inkml:trace contextRef="#ctx0" brushRef="#br0" timeOffset="73873.23">20575 2599 542 0,'0'32'36'0,"7"84"3"0,0-21-11 0,18 135-2 16,-8-57-13-16,36 186-3 15,-14-104-6-15,18 142-3 16,-18-126 0-16,4 117 1 16,-15-121-1-16,0 45 2 15,-6-91 2-15,-1-10 2 16,-3-50-3-16,-1-32-1 15,-3-28-1-15,15-26-2 0,-4-12 5 16,28-19 1 0,-7-6 2-16,25-13 0 15,-14-6 2-15,59-16 4 16,-27 1-6-16,64-49 0 16,-37 11-2-16,108-45 1 0,-65 22 0 15,139-81 3-15,-89 40-3 16,156-91-2-16,-124 63-2 15,153-41 0-15,-132 54 0 16,100-48 1-16,-114 44-2 16,46-9-2-16,-81 44 1 15,-26 1 1-15,-41 21-3 16,-36 12 0-16,-22 11 10 16,-35 8 5-16,-10 7-6 15,-25 3-4-15,-4 7-3 16,-32-20-1-16,4 10-5 0,-25-28 1 15,7 9 2-15,-10-38 3 16,10 13-2-16,-11-73 0 16,8 32-1-16,-15-120 0 15,-28-141 0-15,7-4-2 16,4 3-2-16,14 51-1 16,10 13-3-16,8 59-1 15,6 54 8-15,1 40 6 16,3 30-1-16,0 24-1 15,-3 22-3-15,-7 20 1 16,-26 15 1-16,-24 22 0 0,-7 9-3 16,-43 23 0-16,-35 18 2 15,-64 13 2 1,-46 10 0-16,-32 50 2 0,-31 22 0 16,-33 3 1-16,-21 29-7 15,3-4 0-15,47-15-10 16,14 9-4-16,63-22-40 15,33-32-17-15,63-31-130 16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08.6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236 1 8064,'-21'1'7575,"-1"3"-3599,9-1-3639,0 1 0,0 0 0,1 1 0,-1 1 0,-18 11 0,23-12-311,1 0 1,0 1 0,1 0-1,-1 0 1,1 0 0,0 1-1,1 0 1,0 0 0,0 1-1,0-1 1,1 1 0,0 0-1,1 0 1,-1 0 0,2 1-1,-1-1 1,1 1 0,-2 16-1,2 2-45,0 1 1,2-1-1,1 1 0,1 0 0,1-1 0,2 0 0,1 0 0,0 0 0,3 0 1,0-1-1,1-1 0,27 48 0,-28-58 23,45 71 10,-43-70-45,1-1 0,1 0 0,17 15-1,-27-27 33,0-1 0,0 0-1,0 0 1,0 0 0,0-1 0,0 1-1,1-1 1,-1 1 0,1-1-1,-1 0 1,1-1 0,-1 1 0,1-1-1,0 1 1,-1-1 0,1 0-1,0 0 1,-1-1 0,1 1 0,0-1-1,-1 0 1,1 0 0,-1 0-1,1 0 1,5-4 0,-4 3 53,-1 0 1,1-1 0,-1 0 0,0 0-1,0 0 1,0-1 0,0 1-1,0-1 1,-1 0 0,0 0-1,0 0 1,0 0 0,0-1-1,-1 1 1,1-1 0,-1 0-1,3-9 1,-4 2 30,0 1 1,0 0-1,-1-1 0,0 1 1,-1 0-1,0-1 0,-5-15 1,2 3-12,-5-32 84,-19-60 0,17 83-79,0 1-1,-2 1 0,-20-35 1,23 49 89,-10-21 277,24 39-457,4 4-24,3 7 20,1 0 0,14 20 0,10 11-43,-6-12 84,3-1 0,0-1 0,2-2 0,0-1 0,77 40 0,-47-32 55,32 15-1787,-85-46-182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09.0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 3 8832,'-1'-1'181,"1"1"0,-1 0-1,0-1 1,0 1 0,0 0 0,0 0 0,0 0 0,0 0 0,0 0 0,0 0 0,0 0 0,0 0 0,0 0 0,0 0 0,0 0-1,0 1 1,0-1 0,0 0 0,0 1 0,1-1 0,-1 1 0,0-1 0,-1 2 0,1-1-8,0 0 0,0 1 1,0-1-1,0 0 0,0 1 1,0 0-1,0-1 0,1 1 1,-1-1-1,1 1 0,-1 0 1,0 2-1,0 5 238,0 1 1,1 0-1,1 16 1,-1-25-392,3 34 314,2 0 0,1 0 1,2-1-1,21 59 0,-10-47-79,2-1 1,50 80-1,-22-50-50,100 164 107,-115-182-310,2-1-1,50 59 0,-66-92-96,1-1 0,2 0 0,0-1 0,1-2 0,1 0 0,49 27 0,17-3-1532,-80-39 952,0 0 0,1-1 0,-1 0 0,1-1 0,0 0 0,16 1 0,-25-3 226,0-1-1,1 1 1,-1 0-1,1-1 1,-1 0-1,6-1 1,11-11-3039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09.5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377 1007 7552,'16'24'2448,"-15"-23"-2390,0 0-1,-1-1 1,1 1 0,0 0 0,0-1 0,0 1 0,0-1-1,0 1 1,0-1 0,0 0 0,0 1 0,0-1 0,0 0 0,0 0-1,0 1 1,0-1 0,0 0 0,0 0 0,0 0 0,0 0-1,0-1 1,0 1 0,0 0 0,0 0 0,0-1 0,0 1-1,1-1 1,1 0 157,0 0-33,-1 1-1,1-1 1,0-1-1,-1 1 1,1 0-1,-1-1 1,1 1 0,-1-1-1,0 0 1,0 0-1,1 0 1,-1 0-1,0 0 1,2-4-1,1-2 372,0-1 0,7-16 0,-7 14-135,0-1-210,-1-1 0,0 0 0,-1 0 0,0-1 0,-1 1 0,0 0 0,-1-1 1,-1 0-1,0 1 0,-1-1 0,-1 1 0,0 0 0,-6-23 0,-5-8-36,-3 0 0,-33-67 0,12 38-122,-63-94 0,67 120-104,-3 1-1,-70-71 0,31 45 375,50 50 38,18 19-117,5 5-80,5 9-3,31 38-23,-7-11-132,-21-30-4,50 78 55,97 114 0,38 2 126,-58-63-168,-40-40-2007,-91-96 1695,0-1-1,1 1 0,-1-1 0,1 0 0,0 0 1,0 0-1,-1 0 0,1 0 0,5 1 0,-8-3 246,0 0-1,0 0 1,0 0-1,1 0 0,-1 1 1,0-1-1,0 0 1,0 0-1,1 0 0,-1 0 1,0-1-1,0 1 0,0 0 1,0 0-1,1 0 1,-1 0-1,0 0 0,0 0 1,0 0-1,0 0 0,1 0 1,-1 0-1,0 0 1,0-1-1,0 1 0,0 0 1,0 0-1,1 0 1,-1 0-1,0 0 0,0-1 1,0 1-1,0 0 0,0 0 1,0 0-1,0 0 1,0-1-1,0 1 0,0 0 1,1 0-1,-1 0 1,0-1-1,0 1 0,0 0 1,0 0-1,0 0 0,-2-10-2199,-8-9-1281,-10-5 198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09.9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1 293 8832,'0'0'4064,"9"-3"-3104,-5-6-32,5-2-160,5-13 96,7-7-417,10-5-95,14 0-224,9 4-32,3 1 32,2 7-640,-7 4-223,-2 4-673,-10 4-320,-4 4-2336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10.2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16 7552,'-2'-11'2434,"2"10"-2352,0 1-1,0 0 1,0 0 0,0-1 0,0 1 0,0 0-1,0 0 1,1 0 0,-1-1 0,0 1 0,0 0 81,0 0-81,1-1 0,-1 1 0,0 0-1,0 0 1,1 0 0,-1 0 0,0 0 0,0 0-1,0-1 1,1 1 0,-1 0 0,1 0 0,2 0 306,0 0 0,-1 0 0,1 1 0,0-1 0,0 1 0,4 0 1,-1 1-179,21 5 282,0 2 1,0 0 0,-1 2 0,0 1 0,-1 1-1,-1 2 1,29 20 0,151 138 1710,-174-145-1623,17 17 88,-3 2 0,-2 2 0,54 82 1,-44-49-177,68 148 1,-32 4-1708,-51-126-946,-31-91 1480,7 20-1101,-11-34 1474,-1-1 1,0 1-1,1-1 1,-1 0 0,1 1-1,-1-1 1,1 0-1,0 0 1,0 0 0,4 3-1,-5-5 158,0 0-1,-1 1 1,1-1-1,0 0 1,0 1-1,-1-1 1,1 0-1,0 0 1,0 0-1,-1 0 1,1 0-1,0 0 0,0 0 1,-1 0-1,1 0 1,0 0-1,1-1 1,15-5-3903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10.6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32 12416,'0'0'4639,"-5"4"-3583,10-4-256,-1 0-352,5 0-384,5 0 32,-1-4-64,5 1 64,-1-2-64,5-2-32,5-2 32,5 6-736,4-2-320,-2 5-895,-2 5-385,-1-2-2112</inkml:trace>
  <inkml:trace contextRef="#ctx0" brushRef="#br0" timeOffset="1">227 372 10112,'13'0'3776,"-4"-3"-2944,9-13 192,-9 4-65,9-8-543,9-4-64,5-3-512,2-1-128,7 4 128,4 4-1055,-5 1-385,-1 7-2688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09.7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 9728,'3'-2'348,"1"1"1,-1-1-1,0 1 1,1-1-1,-1 1 1,1 0-1,-1 1 1,1-1-1,-1 0 1,1 1-1,0 0 1,-1 0-1,1 0 1,0 0-1,-1 1 1,1-1-1,-1 1 1,1 0-1,5 2 1,5 3 179,0 0 1,-1 1-1,19 12 0,-24-13-193,9 4-61,-2 1 0,0 1 0,0 0 1,-1 1-1,0 1 0,-1 0 0,-1 1 0,0 0 0,12 22 0,127 259 1880,-147-287-2100,39 87 600,-4 1-1,-5 2 0,41 202 1,-66-248-895,-3 1 0,-2 0 0,-2 0 1,-3 0-1,-2 0 0,-17 85 0,3-48-5577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11.7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45 254 6400,'-5'-8'1420,"1"1"1,-1 1-1,0-1 0,-1 0 1,-13-8 4755,23 26-5215,9 18-1062,-4-13 200,1-1 0,0 0-1,1 0 1,0-1 0,1-1 0,1 0 0,23 19-1,110 68 479,-98-70-237,16 9 211,33 23 770,-93-59-1170,1 0 0,-1 0 1,9 3-1,-12-5-122,-1-1-1,1 0 1,0 0 0,-1 1-1,1-1 1,-1 0-1,1 0 1,-1 0 0,1 0-1,-1 0 1,1 0-1,0 0 1,-1 0 0,1 0-1,-1 0 1,1 0 0,-1-1-1,2 1 1,-2-1-2,1 1 0,-1 0 0,0-1 1,1 1-1,-1-1 0,0 1 0,0-1 1,1 1-1,-1-1 0,0 0 0,0 1 0,0-1 1,0 1-1,0-1 0,0 1 0,0-1 1,0 1-1,0-1 0,0 0 0,0 1 1,0-1-1,0 1 0,-1-2 0,0-4 54,-1 0 0,0 1-1,0-1 1,-1 0 0,0 1-1,0-1 1,-4-5 0,-5-9-1,-89-200 125,61 125-181,-26-67-1811,60 136-458,5 25 1953,1-1 0,0 1-1,0 0 1,0-1 0,1 1 0,-1 0 0,0 0 0,0-1 0,1 1 0,-1 0-1,1 0 1,-1-1 0,1 1 0,-1 0 0,1 0 0,0 0 0,1-2-1,14-9-5002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12.1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4 10112,'-14'-3'7578,"15"11"-5898,4 9-1459,1-1 1,0 0-1,14 22 0,80 140-1102,-23-65-3320,-68-101 2020,1-1-1,0 0 1,18 15 0,-1-5-1739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12.7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11 6656,'-1'-1'189,"1"1"0,0-1 0,-1 0 1,1 1-1,0-1 0,-1 1 0,1-1 0,-1 0 1,1 1-1,-1-1 0,0 1 0,1-1 0,-1 1 1,1 0-1,-1-1 0,0 1 0,1 0 1,-1-1-1,0 1 0,0 0 0,1 0 0,-1 0 1,0-1-1,1 1 0,-1 0 0,0 0 0,0 0 1,1 0-1,-1 0 0,0 1 0,0-1 0,1 0 1,-2 0-1,0 1-35,1 0 0,0 0 1,0 0-1,0 0 0,0 0 1,0 0-1,0 0 0,0 0 1,0 0-1,0 0 0,0 0 1,0 1-1,1-1 0,-1 0 1,1 1-1,-1-1 0,1 0 1,-1 3-1,-1 9 35,0-1 1,1 1-1,1 0 1,0 0-1,3 21 1,-1-9 6,3 34 57,3 0 0,3-1-1,2 0 1,41 112 0,-28-108-194,3-2-1,2 0 1,3-2 0,49 62-1,-66-96-53,187 227-52,-188-234-261,1-1 0,27 20-1,-39-33 25,0 1 0,0-1 0,1 0 0,-1 0 0,1 0 0,0-1 0,0 1 0,0-2 0,0 1 0,0-1 0,0 0 0,1 0 0,11 0 0,-15-1-51,-1 0 1,1-1-1,-1 1 1,1-1-1,-1 0 1,5-2-1,12-11-3163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13.2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152 1054 8064,'2'4'456,"0"0"0,1-1 1,-1 1-1,1-1 1,0 1-1,0-1 0,5 5 1,-6-7-302,1 1 1,-1-1-1,0 0 1,0 0-1,1 0 1,-1 0-1,1 0 0,-1-1 1,0 1-1,1-1 1,0 0-1,-1 1 1,1-1-1,-1 0 1,4-1-1,-1 1-19,-1-1 0,1 0 1,-1 0-1,1-1 0,-1 1 0,0-1 0,0 0 0,0 0 0,0-1 0,0 1 0,0-1 0,0 0 0,-1 0 1,1 0-1,-1 0 0,0-1 0,0 1 0,0-1 0,-1 0 0,1 0 0,-1 0 0,0 0 0,3-7 0,1-5 94,-1-1 0,0 0 0,-2 0 0,4-31 0,-4 23-86,-1-1 0,-1 0 0,-1 1 0,-2-1 0,0 1 0,-2-1 0,-8-29 0,-86-222 43,86 246-171,-6-17 45,-2 0-1,-2 1 1,-3 1 0,-49-70 0,58 94 233,-9-12 471,17 25-356,6 9-223,3 3-22,10 31-150,2-2-1,0 0 0,3-1 1,0 0-1,25 33 0,54 46-43,-39-47 28,133 192 49,10 11-35,-172-234-150,62 64-3201,-81-88 860,-16-16-109,-9-9-1310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13.6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1 394 9728,'10'6'5944,"-9"-6"-5758,0 0-17,0 0 0,0 0 1,1 0-1,-1-1 0,0 1 0,0 0 1,0 0-1,0-1 0,0 1 0,0 0 1,0-1-1,2-1 0,51-52 2780,40-22-2919,139-84-1,-200 141-2263,59-24 0,-6 13-8146,-49 18 6498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 8960,'1'0'145,"-1"-1"1,0 0 0,0 1 0,0-1-1,0 0 1,1 1 0,-1-1 0,0 0-1,1 1 1,-1-1 0,0 1 0,1-1-1,-1 1 1,1-1 0,-1 1 0,1-1-1,-1 1 1,1-1 0,-1 1 0,1-1-1,-1 1 1,1 0 0,0-1 0,-1 1-1,1 0 1,0 0 0,-1 0 0,1-1-1,0 1 1,-1 0 0,1 0 0,1 0-1,0 0 39,1 0 0,0 0 1,-1 0-1,1 0 0,0 0 0,-1 1 0,1-1 0,-1 1 0,6 1 0,29 16 731,-1 2 0,0 1-1,-1 1 1,-2 2-1,53 49 1,-25-14 74,92 118 1,-100-108-445,-2 3 0,-4 2 1,51 108-1,58 211 20,-80-123-3503,-70-246 2229,-4-11-399,1 0 1,0 0 0,1-1-1,1 1 1,0-1 0,0 0-1,9 13 1,8 4-3506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19.3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56 10880,'0'0'4928,"5"3"-3937,-1-3-159,5 0-448,5 0 32,8-3-192,10-6-64,11-3-64,2 2-96,0-2 96,-1 3-416,-4 6-192,-4 3-1120,-4 7-543,-1-2-2337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19.7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0 175 10624,'0'4'4032,"9"-4"-3136,5-12 383,-5 5 1,4-10-576,1 2-64,4-6-384,-2 2-96,2-1-96,0 4-672,5 1-320,4 3-1151,4 0-513,5 0-1888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20.1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116 20 8832,'0'-1'221,"0"0"0,0 1 0,0-1 0,0 0 1,0 0-1,0 0 0,0 1 0,-9-14 5460,-4 27-2022,8-6-3519,0 0-1,0 1 1,1-1 0,1 1 0,-1 0-1,1 0 1,0 0 0,-2 13 0,0-4 36,-4 13-100,-23 88 132,28-100-370,1-1-1,1 1 1,1-1 0,1 34-1,1-45 100,0-1-1,0 0 0,0 0 0,1 0 0,-1 0 1,1 0-1,0 0 0,1 0 0,-1-1 1,1 1-1,0-1 0,0 1 0,1-1 1,-1 0-1,1-1 0,0 1 0,0 0 0,0-1 1,0 0-1,0 0 0,1 0 0,0-1 1,5 3-1,27 6 133,1-1 1,45 5-1,46 12 2560,-127-27-2572,1 1 295,0 0 1,1 1-1,-1-1 0,1 0 1,-1 1-1,4 2 1,-7-4-301,1 1 0,-1-1 0,1 1 1,-1 0-1,1-1 0,-1 1 0,1-1 1,-1 1-1,0 0 0,1-1 1,-1 1-1,0 0 0,1 0 0,-1-1 1,0 1-1,0 0 0,0 0 0,0-1 1,0 1-1,0 0 0,0 0 0,0-1 1,0 1-1,0 0 0,0 0 1,0-1-1,0 1 0,-1 0 0,1-1 1,0 1-1,-1 0 0,1-1 0,0 1 1,-1 0-1,0 0 0,-5 8 62,-1 0 0,-1 0 0,1-1 0,-1 0 0,-14 10 0,1 1-51,5-4-111,-5 5-709,0 0-1,-1-2 1,-1-1 0,-46 26-1,68-42 615,0 0 1,0-1-1,0 1 0,0-1 0,0 0 0,0 1 0,0-1 1,0 0-1,0 1 0,0-1 0,0 0 0,0 0 1,-1 0-1,1 0 0,0 0 0,0 0 0,0 0 0,0-1 1,0 1-1,0 0 0,0-1 0,0 1 0,0 0 0,0-1 1,0 1-1,0-1 0,0 0 0,0 1 0,0-1 0,1 0 1,-2 0-1,1-1-156,0 0 0,0 0 1,0 0-1,0 0 0,0 0 1,1 0-1,-1 0 1,1 0-1,-1 0 0,1 0 1,0 0-1,0 0 0,0 0 1,0 0-1,0 0 0,1-4 1,7-24-3958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20.5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15 10368,'-18'-15'7167,"18"18"-6431,5 5-96,4 4-288,0 12-96,4 7-128,1 13-96,-1 8 0,-1-5-128,2-2 0,4-6-640,0-3-320,0-5-607,0-4-161,4-3-2528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10.2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13 194 8832,'-10'-6'6811,"8"4"-6191,2 1-481,0 0 1,0 0-1,0 1 1,0-1 0,0 0-1,0 0 1,0 1 0,0-1-1,0 0 1,1 0 0,-1 0-1,0 1 1,0-1 0,1 0-1,-1 1 1,0-1 0,1 0-1,-1 1 1,1-2-1,5-7 175,1 0 0,-1 0-1,1 0 1,1 1 0,0 0-1,17-13 1,-3 5 281,40-22 1,-48 31-294,2 0-1,-1 0 1,30-7 0,-36 12-98,0 0 0,0 1 1,0 0-1,0 0 0,1 1 0,-1 0 1,0 0-1,13 3 0,-18-2-117,-1 0 0,1 1 1,0-1-1,-1 1 0,0 0 0,1 0 0,-1 0 0,0 0 0,0 1 0,0-1 1,0 1-1,0-1 0,0 1 0,-1 0 0,0 0 0,1 1 0,-1-1 0,0 0 1,-1 1-1,1-1 0,-1 1 0,1 0 0,1 6 0,-1 2-2,0 0 1,0 0-1,-1 0 0,0 0 1,-1 0-1,-2 18 0,-2-9-55,-1 0 1,0 0-1,-2 0 0,-9 22 0,8-24-13,1 0 0,0 1-1,2-1 1,-6 37 0,11-50-23,0 0 0,0 0-1,1 0 1,-1 0 0,1 0 0,0 0 0,1 0 0,0 0 0,0-1 0,0 1 0,5 9-1,-5-13 5,-1 1 1,1-1-1,0 1 0,0-1 0,0 0 0,0 0 0,0 0 0,0 0 0,1 0 0,-1 0 0,1 0 0,-1-1 0,1 1 0,0-1 0,-1 0 0,1 0 0,0 0 0,0 0 0,0 0 0,0-1 0,0 0 0,0 1 0,0-1 0,6 0 0,0-2-5,1 0 0,-1 0 0,14-6 0,10-2-98,64-9-2419,-30 14-4696,-44 5 1578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20.9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 8704,'-5'0'6592,"5"7"-5536,5 5 31,-1 8-479,5 8-128,5 16-288,4 7-64,0 9 0,4-2-992,4-5-384,5-10-927,1-7-385,4-4-1440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21.2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 5 8448,'-1'-1'191,"1"1"1,-1-1-1,0 1 1,0-1 0,0 1-1,0 0 1,0-1-1,0 1 1,0 0-1,0 0 1,0 0 0,0 0-1,0 0 1,0 0-1,1 0 1,-1 0-1,0 0 1,0 0-1,0 0 1,0 1 0,0-1-1,0 0 1,-1 1-1,1 0-61,0 0 0,0 0 0,0 0 0,0 0 1,0 0-1,0 0 0,1 0 0,-1 1 0,0-1 0,1 0 0,-1 0 0,1 1 0,-1-1 0,1 0 0,0 1 0,-1-1 0,1 3 0,-1 3 85,1 0 1,0-1-1,1 1 0,-1 0 1,4 11-1,-3-11-131,10 44 223,2-1 0,21 53 0,54 99-113,-26-58-167,-38-84-176,2-1-1,60 97 0,-48-104-541,55 60-1,53 37-1796,-120-123 1864,-12-10-313,2-1 0,-1-1 0,2 0 0,-1-1 0,28 16 0,-7-16-1793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21.6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241 1077 8320,'3'3'217,"-1"-1"0,1 1-1,-1 0 1,1-1 0,0 1 0,0-1 0,0 0 0,0 0 0,0 0 0,1 0-1,-1-1 1,1 1 0,-1-1 0,1 0 0,-1 0 0,1 0 0,0-1 0,-1 1 0,1-1-1,0 0 1,0 0 0,-1 0 0,1 0 0,0-1 0,-1 1 0,5-2 0,-2-1-19,0 1 0,1-1 1,-2 1-1,1-2 0,0 1 1,-1-1-1,1 0 1,-1 0-1,0 0 0,-1-1 1,1 0-1,-1 1 0,0-2 1,0 1-1,0 0 1,-1-1-1,1 0 0,-1 0 1,-1 0-1,4-12 0,1-8 197,-1 1 0,-2-1 0,3-49-1,-6 57-133,0 0-182,-1 1 0,-1-1 0,-1 0 0,0 0 1,-2 1-1,0-1 0,-8-21 0,-6-7-52,-31-58 1,-7-1 37,-4 3 1,-97-124 0,152 220-18,-33-40 578,33 41-495,1 1 1,0-1-1,-1 1 1,0 1 0,0-1-1,-8-4 1,13 8-126,-1 0 1,1-1 0,0 1 0,0 0 0,-1 0-1,1 0 1,0 0 0,0 0 0,-1 0 0,1-1-1,0 1 1,-1 0 0,1 0 0,0 0 0,0 0-1,-1 0 1,1 0 0,0 0 0,-1 0-1,1 0 1,0 0 0,0 0 0,-1 0 0,1 1-1,0-1 1,-1 0 0,1 0 0,0 0 0,0 0-1,-1 0 1,1 0 0,0 1 0,0-1 0,0 0-1,-1 0 1,1 0 0,0 1 0,0-1 0,0 0-1,-1 0 1,1 1 0,0-1 0,0 0 0,0 0-1,0 1 1,0-1 0,0 0 0,0 1 0,0 14 33,4-1-54,0 0 1,1-1 0,12 25-1,-14-33 9,9 20-13,2-1 0,33 43-1,43 40 9,-11-16-261,110 183-870,-65-87-902,-100-154 630,-16-25-643,-9-28-4945,0 15 6368,-6-24-2791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22.0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0 146 9600,'0'0'3584,"0"4"-2784,9-8 128,-4 4-128,8-3-352,10-6 63,13-3-159,12-3 32,10-2-224,10-2-512,-7-1-256,-7 1-1023,-4 2-481,-2 2-1984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22.5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9472,'7'8'4758,"-6"-7"-4542,12 10 292,-3-4-28,-1-1 0,1 0 0,0-1 0,15 6 0,13 8 187,-19-8-389,-1 2 1,0 0-1,-1 1 1,25 26-1,54 72 306,-57-64-368,41 46 316,37 46 583,-83-97-645,35 62-1,43 126 205,-85-172-702,34 95-2191,-10-22-3919,-32-96 2884,3-3-708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22.9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52 9984,'-4'6'8373,"8"-2"-6548,11 0-1922,-1-4 161,0-1 1,0 0-1,0-1 1,0-1 0,17-5-1,-13 4-46,41-13-215,42-7-874,-88 21-474,0 2 0,0 0 0,1 0 0,-1 2 0,23 2 0,-12 1-2295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23.2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76 9472,'4'21'3520,"1"-18"-2752,8 1 512,-4-4 0,8-4-353,5-4-63,10-4-416,-5-4-128,0 1-192,0 3-288,-2 0-64,2 0-832,0 4-319,-4 4-801,4 8-224,4-1-1408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24.9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9 158 9472,'-8'6'8758,"15"-4"-6814,16-6-1751,-11-1 37,0-1-1,0 0 1,-1-1-1,0 0 1,-1-1-1,1 0 0,17-19 1,21-17 52,-36 34-404,21-14-893,-31 22 259,0 1 0,0 0-1,0-1 1,0 1 0,6-1-1,0 1-1685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25.5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90 7552,'-3'-9'7483,"3"8"-7033,9-12 2139,-4 8-2332,1 0 0,0 1 0,0 0 0,0 0 0,0 1 0,1 0 1,-1 0-1,1 0 0,9-2 0,9-2 356,0 1 0,1 1 1,-1 1-1,1 1 0,42 1 1,-63 2-493,0 0 1,0 0-1,0 1 1,0 0-1,0 0 1,0 0-1,-1 1 1,1-1-1,0 1 1,-1 0-1,1 1 1,-1-1-1,0 1 1,0 0-1,0 0 1,0 0-1,0 0 1,-1 1-1,1 0 1,-1-1-1,0 1 1,3 6-1,-1-1-59,0 1 0,-1 0 0,-1 0 0,1 0 0,-2 0 0,1 1 0,0 12 0,0 76-19,-4-71-39,2 0-1,5 36 0,-3-49-121,0 0-1,1 0 1,1 0-1,0 0 1,1-1-1,1 0 0,9 15 1,-10-20 49,1 0-1,0 0 1,0-1-1,0 0 1,1-1 0,1 1-1,-1-2 1,1 1-1,0-1 1,1 0 0,10 4-1,20 7 93,78 20 0,-19-8 406,-95-28-288,0 1-1,0 0 1,0-1 0,0 1 0,0 0 0,0 1-1,-1-1 1,7 6 0,-9-7-96,-1 0-1,1 0 1,0 0 0,0 0-1,-1 1 1,1-1 0,-1 0-1,1 0 1,-1 1 0,1-1-1,-1 0 1,0 1 0,0-1-1,0 0 1,0 1 0,0-1-1,0 0 1,0 1 0,0-1-1,0 1 1,-1-1 0,1 0-1,0 0 1,-1 1 0,1-1-1,-1 0 1,1 0 0,-1 1-1,0-1 1,0 0 0,0 0-1,-1 1 1,-42 52 260,14-18-279,-111 133-704,138-166 583,-9 13-1001,-1 0 0,0-1 0,-27 22 0,40-36 1001,-1-1 1,1 0-1,0 0 1,-1 0 0,1 1-1,0-1 1,-1 0 0,1 0-1,0 0 1,-1 0 0,1 0-1,0 0 1,-1 1-1,1-1 1,-1 0 0,1 0-1,0 0 1,-1 0 0,1 0-1,0 0 1,-1-1 0,1 1-1,-1 0 1,1 0-1,0 0 1,-1 0 0,1 0-1,0-1 1,-1 1 0,1 0-1,0 0 1,-1 0 0,1-1-1,0 1 1,0 0-1,-1 0 1,1-1 0,0 1-1,0 0 1,0-1 0,-1 1-1,1 0 1,0-1 0,0 1-1,0 0 1,0-1-1,0 1 1,-1-1 0,1 1-1,0 0 1,0-1 0,0 1-1,0-1 1,-2-24-3199,5-9-1523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26.0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23 125 10752,'-2'-1'512,"0"0"1,1 0-1,-1 0 1,0 0-1,0-1 1,1 1-1,-1 0 1,1-1 0,-1 0-1,0-1 1,1 2-419,1 0 0,-1 0 1,1 0-1,0-1 1,-1 1-1,1 0 0,0 0 1,0 0-1,0 0 1,0 0-1,0 0 1,0-1-1,0 1 0,0 0 1,1 0-1,-1 0 1,0 0-1,1 0 0,-1 0 1,1 0-1,-1 0 1,1 0-1,0-1 0,2-3 68,1 0 0,-1 1 0,1 0 0,0 0 0,0 0-1,1 0 1,-1 0 0,1 1 0,0 0 0,0 0 0,0 0 0,0 1-1,0-1 1,11-2 0,6-1 394,-1 1 1,31-3-1,-52 8-551,23-3 438,-1 1 0,1 1 1,0 1-1,-1 0 0,1 2 1,-1 1-1,26 6 0,-44-7-375,0-1 0,1 1 1,-1 0-1,0 0 0,0 1 0,-1-1 0,1 1 0,0 0 0,-1 0 0,1 0 0,-1 0 0,0 1 1,0-1-1,-1 1 0,1 0 0,-1 0 0,0 0 0,1 0 0,-2 0 0,1 0 0,2 9 0,0 6 30,-1 0 0,0-1-1,0 38 1,-3-47-83,-1 108 50,0-69-89,1 1 1,13 88 0,-12-130 18,0-1 0,1 1 1,0 0-1,1 0 0,-1-1 0,1 1 1,1-1-1,4 8 0,-6-11-43,1-1 0,-1 1 0,1-1 0,-1 1 0,1-1 0,0 0 0,0 0 0,-1 0 0,2 0 0,-1-1 0,0 1 0,0-1 0,0 0 0,1 0 0,-1 0 0,1 0 0,-1 0 0,6-1 0,13 1-1010,0-2 0,28-5-1,-10 1-1131,0 1-978,4-4-2266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11.2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19 9472,'0'5'14679,"4"-2"-15887,4 0 1560,-1-1 0,1 0-1,0 0 1,-1-1 0,16 2-1,43-5 334,-57 2-562,252-27 1007,-242 23-1146,19-2 33,-36 6-285,0 0 0,0-1 0,0 2 0,1-1 0,-1 0 0,0 0 0,0 1 0,1-1 0,-1 1 0,0-1 1,0 1-1,4 2 0,8 48-20969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27.2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323 702 7552,'3'1'987,"-1"0"-1,1 0 1,-1 0 0,0 0 0,1 1 0,-1-1 0,2 2-1,11 6 85,-13-8-1005,-1-1 0,1 1 1,0 0-1,0-1 0,0 0 1,0 1-1,-1-1 0,1 0 0,0 0 1,0 0-1,0 0 0,0-1 1,0 1-1,0 0 0,-1-1 0,1 1 1,0-1-1,0 0 0,-1 1 1,1-1-1,0 0 0,-1 0 0,3-2 1,-2 1 66,0 1 1,0-1-1,-1 0 1,1 0 0,0 0-1,-1-1 1,1 1-1,-1 0 1,0-1-1,0 1 1,0-1-1,0 1 1,0-1 0,-1 1-1,2-6 1,-2-4 48,0-1 1,0 1 0,-1 0-1,-1-1 1,0 1-1,0 0 1,-1 0 0,-6-14-1,-5-8-182,-26-47-1,18 43-9,-1 2-1,-2 0 0,-1 1 1,-2 2-1,-2 1 0,0 1 1,-3 1-1,-64-45 0,95 73 19,-19-10 44,21 11-53,-1 1 0,1 0-1,0 0 1,-1-1 0,1 1 0,0 0-1,-1 0 1,1 0 0,-1 0-1,1 0 1,0 0 0,-1 0-1,1-1 1,-1 1 0,1 0-1,0 0 1,-1 0 0,1 0 0,-1 1-1,1-1 1,0 0 0,-1 0-1,1 0 1,0 0 0,-1 0-1,1 0 1,-1 1 0,1-1-1,0 0 1,-1 0 0,1 1 0,0-1-1,0 0 1,-1 0 0,1 1-1,0-1 1,0 0 0,-1 1-1,1-1 1,0 0 0,0 1-1,0-1 1,-1 0 0,1 1 0,0-1-1,0 0 1,0 1 0,0-1-1,0 1 1,0 7-14,1-1-1,0 0 1,1 0 0,-1 0 0,1 0-1,1 0 1,4 10 0,-7-17 14,7 16-5,0-1-1,1-1 1,0 1-1,16 18 1,47 49 7,-11-15-2,86 130 127,-93-121-26,113 126 0,-130-166-138,2-1 1,1-2 0,62 39-1,-92-67 68,-14-8 90,-11-6 24,8 5-134,5 2-16,0 1-1,0-1 0,-1 0 1,1 1-1,-1 0 0,0 0 1,-4-1-1,8 2-41,4-16-315,-1 12 375,-1 0 0,0 0-1,0 0 1,0-1 0,0 1 0,-1-1-1,0 0 1,0 1 0,0-1-1,0-7 1,0-4-10,-3-27 1,1 24 18,-2-1 1,0 1 0,-1-1 0,-1 1 0,-1 0 0,0 1-1,-2-1 1,0 1 0,-1 1 0,-13-20 0,-92-173 38,85 151-83,-2 2-1,-57-83 0,-58-37-181,141 172 191,-3-7-66,9 12 80,-1 0-1,0-1 0,0 1 1,0 0-1,0 0 0,0 0 1,0 0-1,0 0 1,0 0-1,0 0 0,0-1 1,1 1-1,-1 0 0,0 0 1,0 0-1,0 0 1,0 0-1,0 0 0,0 0 1,0 0-1,1 0 0,-1 0 1,0 0-1,0 0 0,0 0 1,0 0-1,0 0 1,1 0-1,-1 0 0,0 0 1,0 0-1,0 0 0,0 0 1,0 0-1,1 0 1,-1 0-1,0 0 0,0 0 1,0 0-1,0 0 0,0 0 1,0 0-1,1 1 1,2 0-3,0 0 0,0 1 0,0-1 0,0 1 0,0 0 0,3 3 0,6 7 3,-1 0 0,-1 0 0,0 1-1,-1 0 1,13 26 0,-3-7 28,5 5 1,2 0 1,1-2-1,2-1 0,2-1 1,55 47-1,180 134-3533,-254-204 2771,-7-5-23,0-1 0,0 0 1,1 0-1,0-1 1,-1 1-1,1-1 0,11 4 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27.6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1 309 10624,'0'0'3936,"4"0"-3040,1-3 447,0-1 33,-1-4-416,5-1-64,3-6-448,6-4-128,9-10-192,9-7-160,5-3-64,2 0-800,2 3-352,-4 5-576,-5 7-223,-6 7-2561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27.9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0 964 11392,'2'-25'4691,"1"11"-3678,1 0 0,6-15 0,-9 26-717,4-11 157,1 0 1,1 1-1,0 0 0,1 0 1,11-14-1,55-56 723,-18 20-789,81-126-75,-34 41-372,-77 114-270,2 2 1,37-35 0,37-23-2474,-34 33-2095,-40 35 322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28.3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98 91 9600,'-8'-63'5633,"7"35"-589,-8 37-4340,-4 10-682,1 0 0,1 2 0,0-1 1,2 2-1,-10 29 0,18-47-55,0 0-1,0 0 1,0 0-1,1 0 1,-1 0 0,1 1-1,0-1 1,1 7-1,-1-9-14,1 0-1,-1-1 0,1 1 1,-1 0-1,1-1 1,0 1-1,0 0 0,-1-1 1,1 1-1,0-1 1,0 0-1,1 1 0,-1-1 1,0 0-1,0 0 1,1 1-1,-1-1 0,1 0 1,-1 0-1,1-1 1,-1 1-1,4 1 0,8 1-26,-1 0-1,1-1 0,0 0 1,0-1-1,0-1 0,22-1 0,16 0 249,27 8 815,-66-5-513,0 0-1,-1 1 0,1 0 1,14 7-1,-25-10-414,1 1 0,-1-1 0,0 1 1,0-1-1,1 1 0,-1 0 0,0-1 0,0 1 0,0 0 1,0 0-1,0 0 0,0 0 0,0 0 0,-1 0 0,1 0 0,0 0 1,0 0-1,-1 0 0,1 1 0,-1-1 0,1 0 0,-1 0 1,1 1-1,-1-1 0,0 0 0,0 0 0,0 1 0,0-1 0,1 0 1,-2 1-1,1-1 0,0 0 0,0 1 0,0-1 0,-1 0 1,0 2-1,-1 4-93,-2-1 0,1 0 0,-1 0 0,0 0 0,-7 9 0,3-5-294,5-7 187,-28 34-2022,29-34 1676,-1 0-1,0 0 1,0-1-1,0 1 0,-1-1 1,1 0-1,0 0 1,-1 0-1,-6 2 0,10-4 290,-1 0-1,0 0 0,0 1 1,1-1-1,-1 0 1,0 0-1,0 0 0,1 0 1,-1 0-1,0 0 0,0 0 1,1-1-1,-1 1 0,0 0 1,-1-1-1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28.6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48 309 8576,'8'-4'533,"0"1"0,0-1 1,-1 0-1,0-1 1,0 0-1,0 0 0,0-1 1,-1 1-1,0-1 0,0-1 1,0 1-1,-1-1 0,7-12 1,-7 10-331,0-1 1,0 0-1,-1-1 1,-1 1 0,0-1-1,0 1 1,-1-1-1,0 0 1,-1 0 0,0-13-1,-1 20-133,-1 0 0,1-1 0,-1 1 0,0 0 1,0 0-1,0-1 0,0 1 0,-1 0 0,0 0 0,1 0 0,-2 0 0,1 1 0,0-1 0,-1 1 0,1-1 0,-1 1 1,0 0-1,0 0 0,-1 0 0,1 0 0,-5-2 0,5 3-43,1 1 0,-1 0 0,0-1 0,1 1 0,-1 1 0,0-1 0,0 0 0,1 1 0,-1-1 0,0 1 0,0 0 0,0 0 0,0 0 0,0 0 0,0 1 0,1-1 0,-1 1-1,0-1 1,0 1 0,0 0 0,1 0 0,-1 1 0,1-1 0,-1 0 0,1 1 0,-1 0 0,1-1 0,0 1 0,0 0 0,0 0 0,0 0 0,-3 4 0,1 0-33,-1 0-1,1 1 1,0 0-1,1 0 1,0 0 0,0 0-1,0 1 1,-2 11 0,1 0 0,1 1 0,-1 24 0,3-36-8,1 1-1,1 0 1,-1-1-1,1 1 1,1 0-1,-1-1 0,2 0 1,-1 1-1,1-1 1,7 14-1,-7-17-25,0 0 0,0 0 1,1 0-1,0-1 0,0 1 0,0-1 0,1 0 1,-1 0-1,1-1 0,0 1 0,0-1 0,0 0 0,0 0 1,1-1-1,-1 0 0,10 3 0,-7-3-216,0-1 0,1 0-1,0 0 1,-1-1 0,1 0 0,0 0-1,-1-1 1,1 0 0,-1-1-1,1 1 1,-1-2 0,0 1 0,1-1-1,-2-1 1,1 1 0,0-1 0,-1-1-1,1 1 1,7-8 0,13-15-3829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29.0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7 10880,'0'0'110,"0"-1"1,0 1 0,0 0-1,0-1 1,0 1-1,0 0 1,-1 0 0,0-2 663,1 1-663,-1 1-1,1 0 1,0 0 0,-1 0-1,1 0 1,0-1 0,0 1-1,-1 0 1,1 0-1,0 0 1,-1 0 0,1 0-1,0 0 1,-1 0 0,1 0-1,0 0 1,-1 0 0,1 0-1,0 0 1,-1 0-1,1 0 1,0 0 0,-1 0-1,1 0 1,0 0 0,-1 1-1,1-1 1,0 0-1,-2 1 665,2 0-664,0-1-1,-1 0 1,1 1-1,0-1 1,0 0 0,-2 3 178,1-1 1,-1 0 0,1 1 0,0-1-1,0 1 1,0-1 0,-1 5-1,-2 14 19,1 1 0,2 1 0,0-1 0,1 0-1,1 0 1,7 40 0,-6-51-295,0 1 0,1-1 0,1-1 1,-1 1-1,8 14 0,-9-22-19,-1 1 1,1-1-1,0 0 1,0 0-1,1 1 1,-1-1-1,1-1 0,0 1 1,-1 0-1,1-1 1,0 1-1,1-1 1,-1 0-1,0 0 1,1 0-1,-1 0 0,1-1 1,7 3-1,-7-4-1,0 0 0,0 0 0,0 0 1,0-1-1,0 1 0,0-1 0,0 0 0,0 0 0,-1 0 0,1-1 0,0 1 0,-1-1 0,5-3 0,6-3-352,23-19-1,-26 18-370,0-1 0,-1 0 1,0-1-1,-1 0 0,11-16 0,-11 13-2685,-1-1 0,8-17 1,-7 8-474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29.4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3 150 9728,'0'-1'372,"-1"0"0,1 0 1,-1 0-1,1 0 0,0-1 1,0 1-1,-1 0 0,1 0 1,0-1-1,0 1 0,0 0 1,0-1-1,0 1 0,1-2 0,7-21 1898,-3 14-1822,1 1 1,10-14-1,-11 15-275,1 0 0,1 1 0,0 0 0,0 1 0,12-10 0,-17 15-101,0-1-1,0 1 1,1 0-1,-1 0 1,1 0-1,-1 0 1,0 0-1,1 0 1,0 1-1,-1-1 0,1 1 1,-1 0-1,1 0 1,0 0-1,-1 0 1,1 0-1,-1 0 1,1 1-1,0-1 1,-1 1-1,1 0 1,-1 0-1,1 0 0,-1 0 1,3 1-1,0 1 60,-1 0 0,0 1 0,0-1 0,0 1 0,0 0 0,0 0 0,5 8 0,17 33 624,-21-35-714,0-1 0,0 0 0,0 0 0,1-1-1,13 15 1,-16-21-72,0 0 0,0 0-1,0-1 1,0 1 0,0-1-1,0 1 1,0-1 0,0 0-1,0 0 1,1-1 0,-1 1-1,0-1 1,1 1 0,-1-1-1,0 0 1,1 0 0,-1 0-1,6-2 1,4 0-1863,1-2 0,-1 1 1,15-8-1,-10 4-1573,2-5-671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5:31.5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968 246 5632,'-219'-55'7973,"194"51"-7707,-1 0-1,0 2 1,1 1 0,-1 1-1,0 2 1,0 0 0,1 2-1,-1 0 1,1 2 0,0 1-1,1 1 1,-1 1-1,2 1 1,-1 1 0,-39 26-1,47-26-169,1 2-1,0-1 1,1 2-1,1 0 0,0 1 1,1 0-1,1 1 0,-19 34 1,5 0-11,-34 99 1,44-100-179,-17 89-1,8 52-66,14-77 76,6 0 0,4 1 0,16 115 0,-4-137 269,3 1 0,51 161 0,13-40 359,17 9 18,-64-161-376,59 88-1,66 52 60,21 1-10,-100-124-108,2-4-1,4-4 1,112 73 0,-101-86 6,3-4 0,2-5 1,2-4-1,1-4 0,178 44 1,-181-63 150,204 18-1,-230-37-95,0-4-1,0-2 1,113-21-1,80-44 332,-2-27-99,-155 49-248,-1-6 1,-3-4 0,-2-4 0,147-114 0,-199 133-104,-1-2 0,-2-3 1,-2-1-1,76-102 0,-80 89-34,-3-2 1,-2-2-1,-4-2 0,41-106 0,-49 88-7,-4-2 1,-4 0-1,-3 0 0,-5-2 0,-3 1 0,-5-108 1,-5 143-29,-2 1 1,-2 0 0,-2 0-1,-3 1 1,-1 0 0,-3 1-1,-29-61 1,-72-119 57,86 177-26,-3 1 0,-55-63 1,46 68 4,-2 1 0,-66-49 0,-125-68 28,-48 6-76,136 86-121,-3 7-1,-2 7 1,-3 6 0,-284-51 0,61 58-354,226 36 76,-172 16 0,-130 45-1202,249-21-596,43-10-3183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1T02:23:21.49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2405 6666 212 0,'-7'-9'82'0,"3"6"-64"0,-3-4 15 16,4 4 2-16,-1-3-7 0,1 0-2 16,-1-4-6-16,1 1 0 15,3 2-11-15,0 1 1 0,0 3 1 16,0 0 2-16,0 0 3 15,0 0-1-15,0-1 4 16,0 4-9-16,0 0-1 16,0 0-3-16,0 0-1 15,0 0-1-15,0 0 2 16,0 0-3-16,0 0 0 16,-4 0-1-16,4 0 1 15,0 0-2-15,0 0-1 16,0 0 3-16,0 0 0 15,0-3 1-15,0 3 2 16,0 0-8-16,7 10 0 16,4 9 2-1,10 9 4-15,4 3 3 0,14 17 1 16,3 21 0 0,12 7 0-16,-12-4 2 0,1-6-3 15,-8-6 1-15,0-9-1 16,-13-7 3-16,-1-10-1 15,-3-5 2-15,-4-10-2 16,-3-4 2-16,-4-2 3 16,3-4 1-16,-6-2-2 15,-1-4 2-15,1-3-4 16,-1-3-1-16,1-10-4 16,-4-3-1-16,0-9-1 15,0-10 2-15,-4-21-3 0,1-10 0 16,-1-4-1-16,-3-2 1 15,-3-4-4-15,3 1 0 16,3-1 1-16,-7 13 0 16,8 13 0-16,-1 5 0 15,1 14-7-15,-1 6 0 16,4 3-24-16,0 6-9 16,0 6-30-16,4 4-13 15,-1 6-60-15,8 6-23 16,3 4 36-1</inkml:trace>
  <inkml:trace contextRef="#ctx0" brushRef="#br0" timeOffset="885.83">3011 6272 200 0,'-3'-12'74'0,"-1"12"-58"0,0-10 16 0,4 10 4 15,0 0-7-15,-3 0 0 16,3 0-5-16,-7 0-3 16,3 4-11-16,-3 2 0 0,0 6 1 15,0 11-2-15,0 14 2 16,7 20-2-16,4 9 0 15,3 0-1-15,3 7 0 16,8 15 0-16,7 13 2 16,7-13-5-16,7-9-3 15,-7-10-1-15,-1-9-1 16,-2-10-3-16,3-9 2 0,-11-9-4 16,7-10-1-16,-3-6-17 15,0-7-5-15,0-6-8 16,-11-6-1-16,-7-6-91 15</inkml:trace>
  <inkml:trace contextRef="#ctx0" brushRef="#br0" timeOffset="1336.73">3298 7148 264 0,'4'26'99'0,"-1"-20"-77"0,4-3-2 0,-3-3-7 15,3 0 4-15,0-3 4 16,4-7 8-16,-1-9 5 16,1-12-18-1,10-10 2-15,-10-3 2 0,3 0-2 0,-3 0-1 16,-4 0-5-16,-4 3 0 16,-6-3-9-16,-4-7-2 15,-7-12-3-15,-4-3 0 16,-3-3 2-16,3 6 0 15,0 9 0-15,-10 10 2 16,7 6 1-16,-1 13 3 0,5 6 8 16,6 10 3-1,4 9-11-15,0 9-3 16,14 13-2-16,-4 13-1 16,8 15-3-16,7 4 0 15,7 6 4-15,6-1 1 16,16 1-3-16,-1 6-1 0,10 1-2 15,-17-8 0-15,4-5 0 16,-4-13 0-16,-11-6-17 16,-10-10-9-16,0-9-13 15,-8-7-4-15,1-12-9 16,-15-7-3-16,-13-8-67 16</inkml:trace>
  <inkml:trace contextRef="#ctx0" brushRef="#br0" timeOffset="1507.18">3263 6732 320 0,'-4'0'121'0,"4"4"-95"0,4-8-8 0,-4 4-11 15,7-3-1-15,0-3 4 16,7-7-3-16,7 1-2 16,11-4-2-16,7-3-11 0,4 0-5 15,6 0-18-15,-10 4-5 16,-3 2-93-1</inkml:trace>
  <inkml:trace contextRef="#ctx0" brushRef="#br0" timeOffset="1803.78">3383 6206 288 0,'-10'-6'110'0,"6"6"-86"0,4 0 0 0,4 0-6 0,6 3 0 15,8 0 3-15,17 4 1 16,12 5 1-16,2 10-13 16,4 10 8-16,-7 12 4 0,11 13 11 15,-4 6 4-15,-7 0-2 16,0-4-1-16,-14 1-15 16,-3 0-4-16,-8 13-9 15,-3-4-2-15,-8-3-11 16,1-6-5-16,-7-10-23 15,-4-9-8-15,0-6-15 16,7-7-4-16,-4-6-4 16,8-6 1-16,3-6-70 15</inkml:trace>
  <inkml:trace contextRef="#ctx0" brushRef="#br0" timeOffset="2079.88">4089 6405 348 0,'-18'6'129'16,"18"-6"-100"-16,0-3-2 0,4 0-8 0,10-3-3 15,0-4 2-15,7-3-9 16,-3 1-3-16,3-1-4 16,4 1-2-16,3 5 1 0,-6 7-39 15,2 10-14-15,1 6-104 16</inkml:trace>
  <inkml:trace contextRef="#ctx0" brushRef="#br0" timeOffset="2250.98">4234 6704 368 0,'0'-6'137'0,"4"0"-106"0,6-10-1 0,-3 9-7 16,-3-2-16-16,10-7-2 16,7-3-10-16,11-3-2 15,7 0 4-15,11 6-32 0,3 4-13 16,-7-1-104-1</inkml:trace>
  <inkml:trace contextRef="#ctx0" brushRef="#br0" timeOffset="2925.62">4847 6250 328 0,'-3'-9'123'0,"-1"6"-95"0,1 0 14 0,-4 3-1 16,3 0-17-16,-3 0-3 16,0 6-12-16,-4 3-4 15,1 4-3-15,2 3-2 0,-6 9 1 16,4-6-1-16,-1 6 0 15,0 0 0-15,8 1 2 16,-1 2-6-16,-6 3 1 16,6-2-6-16,1-1 1 15,3-3-1-15,0-3 1 16,3-3 5-16,4 0 1 16,4-6-1-16,3-1 0 15,11 1-3-15,7-10 1 16,10 0 7-16,1 0 6 15,-1-3 5-15,1 4 2 0,-11-1 5 16,-4 0 2-16,-7 0 13 16,-3 3 5-16,0 1-8 15,-11 2-2-15,-7 1-13 16,-7 2-3-16,-11 1-8 16,-3 6-2-16,-8-4-4 15,1 1-3-15,-11 0-12 16,0-4-5-16,11 1-16 15,-1-7-7-15,12-2-15 16,-1-8-4-16,7-2-12 16,8-7-4-16,6-5-62 15</inkml:trace>
  <inkml:trace contextRef="#ctx0" brushRef="#br0" timeOffset="3166.52">4759 5835 380 0,'0'-4'143'0,"0"8"-112"0,0-4-3 0,0 6-12 0,0 3-10 15,0 7-1-15,3 9-3 16,1 10-2-16,3 3 1 15,3 6-8-15,5-3 0 0,2-10-30 16,8 1-13-16,-4-7-104 16</inkml:trace>
  <inkml:trace contextRef="#ctx0" brushRef="#br0" timeOffset="3571.64">5152 5727 300 0,'-14'-12'112'0,"7"6"-87"0,-7 6 15 0,7 0 1 16,-1 6-19-16,-2-3-2 15,-8 10-10-15,7 6-4 16,1 6-3-16,6 16 0 0,8 25 0 16,3 3-1-16,7 10-2 15,7 0 1-15,-3 18-1 16,10 4 0-16,4-6 2 15,11-10-3-15,-1-10-2 16,12-9-9-16,2-12-3 0,-6-7-12 16,3-15-3-16,-14-10-11 15,-3-13-1-15,-5-9-84 16</inkml:trace>
  <inkml:trace contextRef="#ctx0" brushRef="#br0" timeOffset="4023.83">5393 6628 296 0,'11'41'110'0,"3"-31"-86"0,0-4-2 0,-3-3-5 16,6-3 2-16,8-3 6 15,-3-9 2-15,2-10 1 16,1-13-15-16,-4-9 3 0,4-7 4 15,-11 4-5-15,1 0 0 16,-8-7-5-16,-4 4 1 16,-3-10-8-16,-7-9-2 15,-7-4-1-15,-4 4 2 16,-24 3-1-16,-4 0-1 16,-8 6-6-16,12 9-4 15,-1 14 8-15,15 11 3 16,0 14 2-16,10 15 3 15,7 13-5-15,8 9-1 0,10 16-2 16,11 22 0-16,21 6 2 16,7 4 0-16,7-4 0 15,-4 3 2-15,1 1-1 0,3-1-1 16,-10-6-2 0,3-9 1-16,0-13-12 15,-14-9-7-15,0-10-14 16,-11-9-3-16,-10-16-23 15,-11-16-7-15,-4-12-70 16</inkml:trace>
  <inkml:trace contextRef="#ctx0" brushRef="#br0" timeOffset="4213.96">5375 6213 308 0,'-10'15'115'0,"3"-15"-89"0,14 7 3 0,-7-4-4 16,7 0-9-16,11-3 3 15,10-3-4-15,0-7 1 16,11-5-9-16,-7-7-2 0,0-7-1 16,0-2-16-16,0-1-6 15,-4 4-24-15,-3 0-9 16,-4 2-90 0</inkml:trace>
  <inkml:trace contextRef="#ctx0" brushRef="#br0" timeOffset="4489.46">5450 5416 312 0,'-7'-7'118'0,"10"10"-92"0,22 10 15 0,-11 3 2 0,8 12-13 16,9 7-2-16,8 9-5 15,7 6-3-15,18 4-10 16,11 9 5-16,-1 9 4 0,-10 7 3 15,-7-3 2-15,-11-1-5 16,-7-5-1-16,-11-1-10 16,-7 7-3-16,1-1-14 15,-15-2-7-15,0-10-20 16,0-10-10-16,-4-6-8 16,5-9-5-16,-5-9-25 0,11-11-97 31</inkml:trace>
  <inkml:trace contextRef="#ctx0" brushRef="#br0" timeOffset="5051.46">6421 5721 312 0,'-7'3'115'0,"3"-3"-89"0,8 7 1 0,-1-4-4 15,8 3-4-15,10 0 1 16,11 1-3-16,-7-1 0 16,7-6-9-16,0 0-3 0,10-6 1 15,1-1-3-15,10 1-2 16,4 0 0-16,-4 3-1 15,0-1-27-15,-14 8-11 16,-3 5-100 0,-1 10-62-16,-21 9 83 0</inkml:trace>
  <inkml:trace contextRef="#ctx0" brushRef="#br0" timeOffset="5248.77">6761 6304 312 0,'-7'3'115'0,"11"-3"-89"0,10 0 14 16,-7-3 1-16,11-3-8 16,10-7 1-16,11-3-13 15,4-3-3-15,-1 1-10 16,-3-1-7-16,-3 3-4 0,-1 3-23 16,-3 10-10-16,3-3-12 15,1 6-6-15,-4 0-91 16</inkml:trace>
  <inkml:trace contextRef="#ctx0" brushRef="#br0" timeOffset="6428.04">7718 5715 228 0,'-10'3'85'0,"6"0"-66"0,-3 0 14 0,7-3 2 15,0 0-5-15,0 0 2 0,-3 3-5 16,3-3 1 0,0 0-16-16,0 0 2 0,0 0 0 15,0 0-5-15,0 0-1 16,0 0 2-16,3 0 4 0,8 4 3 16,3-4 4-16,7 0 0 15,7 0-1-15,11-4-2 16,4 1-1-16,0-3-3 15,-4 3-1-15,-4-7-1 16,-3 7 0-16,0 0-2 16,-4 0 1-16,-3 0-4 15,-11 0 1-15,4 3-3 16,-4 0 2-16,-3-3-4 16,-4 3-2-16,0 0 2 15,-4 0 0-15,1 0-1 16,-1 0 1-16,-3 0-9 0,4 0-1 15,-4 0-40-15,0 0-19 16,0 0-50-16,14-7-114 31</inkml:trace>
  <inkml:trace contextRef="#ctx0" brushRef="#br0" timeOffset="8121.34">10242 5173 288 0,'-14'6'110'0,"7"-3"-86"0,0 1 16 0,3-1 2 0,4-3-5 15,0 0 0-15,0 0-7 16,0 0-4-16,0 0-14 15,0 0 1-15,0 0 1 0,0 0-3 16,0-3 1-16,4-4-1 16,3-12 1-16,11-3-4 15,3-9-3-15,4-1 0 16,-1 4 1-16,5-4-3 16,-4 7 0-1,-1 6 1-15,-6 7 0 0,0-4 0 0,0 7 0 16,-1 5 4-1,-3 11 5-15,1 15 2 0,-5 16 3 16,-3 12-10-16,0-6-2 16,1 6-2-1,-8 4 0-15,0 12 0 0,-8 4 2 16,5-1-3-16,3 0 0 16,0-15-1-16,3-4-2 15,5-9-2-15,-5-6 1 16,8-4 1-16,3-12 0 15,4-3 2-15,6-7 1 16,5-2-4-16,3-7 1 16,0 0 0-16,-1-4 2 15,-2 1-3-15,-4 0 0 16,-4 3-6-16,0 0 0 16,-10 0-32-16,3 0-14 15,-3 0-24-15,-4 3-7 0,-4 0-100 16</inkml:trace>
  <inkml:trace contextRef="#ctx0" brushRef="#br0" timeOffset="10463.56">9916 5321 244 0,'-4'-3'93'0,"4"-3"-72"0,0 2 7 0,-3 1 0 0,-1 0-6 16,4 3 1-16,-3-6-3 15,-1 3-3-15,1-4-9 16,-1 4 4-16,1 0 3 0,-1 0 2 16,4 0 1-16,-11 0-3 15,4 0-1-15,0-1-4 16,0 4 1-16,0 0-4 15,-4 4-2-15,1 2-2 16,-1 6-3-16,4 4-2 16,-7 9 1-16,7 13 1 15,0 16 2-15,7 6 1 16,3-1 1-16,8-2 0 16,3-3 0-16,4-4 0 15,3 1 2-15,0 2-3 0,4-9 0 16,0-9-1-16,-4-4-2 15,4-9 1-15,3-6 1 16,-3-10 1-16,4-6 1 16,-1-6 4-16,-3-6 5 15,0-1-1-15,-11-9 1 16,0 3-1-16,-11 3 2 16,-3 0 2-16,-3 1-1 15,-15 2-7-15,0 4-3 16,1 2-3-16,-8 4-2 15,0 6-2-15,0 4-1 16,-3-1-5-16,7 0 0 0,3 1-18 16,4-1-6-16,10 0-34 15,4-6-15-15,0 0-87 16,11 0-46 0,3 0 103-16</inkml:trace>
  <inkml:trace contextRef="#ctx0" brushRef="#br0" timeOffset="11216.04">9728 6080 316 0,'-7'3'118'0,"3"7"-92"0,1-10 6 0,-1 3-2 0,1 3-13 16,-1 1-2-16,4-1 0 15,0 0 3-15,0-3-10 16,0-3-2-16,0 0-2 0,0 4 2 16,4-4 3-16,-1-4 5 15,4-2 3-15,1-3-3 16,-1-1 2-16,0-2-3 15,-4-1 2-15,1-3-2 16,-4 1 0-16,-4 2-3 16,-3 0 1-16,0 4-4 15,0-1 1-15,0 4-10 16,0 3 0-16,0 3 0 0,0 9 1 16,0 7-4-16,3-3 1 15,4 3 2-15,0-1 1 16,4-2 1-16,-1-1 2 15,8-2-1-15,-8-4-1 16,8-6 1-16,3-3 1 16,0-6 5-16,-3-4 6 15,0-3 2-15,-4-3 3 16,-4 0-4-16,1 1 2 16,-4 2-5-16,-4 3 1 15,-3-3-7-15,0 7-1 16,0 6-2-16,-4 3 1 15,4 6-4-15,0 4-2 16,0 2-1-16,3-2 3 16,4-1-18-16,4 1-4 15,3-4-29-15,4 0-11 0,3-6-33 16,0-6-15-16,0 6-57 31</inkml:trace>
  <inkml:trace contextRef="#ctx0" brushRef="#br0" timeOffset="14772.98">9026 5428 228 0,'0'-3'88'0,"0"3"-69"0,0 0 13 0,0 0 2 16,0 0-7-16,0 0 1 16,0 0-6-16,0 0-4 15,0 0-10-15,0 0 1 0,0 0 4 16,0 0-1-16,0 0 3 16,0 0 1-16,0 0 2 15,0 0-6-15,0 0 1 16,0 0-4-16,0 0 2 15,0 0-6-15,0 0-1 16,0 3-2-16,0 7-2 16,0 2 3-16,0 7 0 15,0 6 5-15,4 7 3 16,3 6-2-16,0 3 2 16,4 3-2-16,3 3 2 15,0 3-4-15,4 10-2 0,-1 3 2 16,1-3 0-1,3-3-1-15,-3-10 1 0,0-6-4 16,-4-6-2-16,4-7 2 16,-11-6 0-16,0 0 1 15,4-9 2-15,-8-4-3 16,1 1-2-16,-1-4 2 16,1 0 0-16,-1-3-1 15,-3-3-2-15,0 0-24 16,-3-3-11-16,-1 0-44 15,1-3-19-15,3-7-77 16</inkml:trace>
  <inkml:trace contextRef="#ctx0" brushRef="#br0" timeOffset="16395.93">11015 5687 304 0,'-4'6'112'0,"1"0"-87"0,3 4 9 0,-4-4-4 16,4-3-10-16,0 3-1 15,0 1-5-15,0 2 1 16,4-3-8-16,-1 1 2 0,1-1 2 16,3-3 2-16,-7 0 3 15,7-3 2-15,0 0 1 16,4-3-2-16,-4 0 0 15,3-10-5-15,1 1-2 16,0-4-2-16,3-9 0 16,-7-13 0-16,0-9 0 15,0-4-2-15,-3 1-1 16,-4-4-3-16,-7 1-2 16,-8-10 1-16,1-13 1 15,0-6-1-15,-11 7-1 0,4 2-4 16,0 4 0-1,-1 3 2-15,-2 6 1 16,2 3 1-16,5 10 0 16,2 9-3-16,5 13 0 15,-1 0 2-15,4 9 0 0,11 22-13 16,3 7 8 0,3 12 5-16,5 10 5 15,-5 9 5-15,8 19-2 16,7 19 1-16,7 3-5 15,3-6-2-15,8 2 2 16,3 11 0-16,0-4-4 16,-4-6 1-16,-6-13 2 15,-1-9 1-15,-6-9-1 16,-12-10-2-16,1-10-4 16,-7-3-2-16,-1-9-19 15,-3-3-9-15,-10-7-68 16,-4-5-88-1,-4-11-44-15,-14-2 123 16</inkml:trace>
  <inkml:trace contextRef="#ctx0" brushRef="#br0" timeOffset="16651.25">10763 5283 332 0,'-3'-3'126'0,"-1"0"-98"0,8 3 3 0,-1 0-3 0,4-3-2 16,7 0 7-16,11-4-5 15,4 1-2-15,-1-3-14 16,4-4 1-16,3-6 3 0,11-9-6 16,11-1-3-16,7-5-4 15,-11 2-3-15,0 1-10 16,-14 6-6-16,4-1-36 15,-11 7-14-15,-4 4-109 16</inkml:trace>
  <inkml:trace contextRef="#ctx0" brushRef="#br0" timeOffset="19231.18">13351 7908 228 0,'0'-26'88'0,"0"20"-69"0,0-3 13 0,0 5 0 15,0 1-4-15,0 0 3 16,0 0 0-16,-4 0 1 16,4 0-17-16,0 0 6 0,-7-1 6 15,7-2-4-15,-4 0 1 16,1 0-2-16,-1-4 1 16,-3 4-2-16,0-1-1 15,-3 1-2-15,-1 0-1 16,-3 3-5-16,-4 0 0 15,0 3-7-15,-3 6-1 16,0 3-2-16,0 7-2 16,3 12 1-16,-7 10-1 15,7 9 0-15,8 1 0 16,3-4 0-16,-1 0 2 0,8-3-3 16,4 0-2-16,7 0 2 15,-4-3 2-15,7-1-2 16,4-5-2-16,3-4 2 15,0-6 0-15,4-9-2 16,0-4 2-16,-7-9 1 16,-1-6 2-16,1-7 3 15,-4-5 2-15,0-4 1 16,-3-7 0-16,-4 1-4 16,0-7-3-16,-7 1 0 15,-7-7 1-15,0-7-1 16,-7-5 2-16,0-1-2 15,3 13-1-15,-3 7 3 16,3 8 0-16,4 4-1 0,4 10 1 16,6 9-4-16,4 12-2 15,4 10 2-15,3 9 2 16,4 7 0-16,-1 3-1 16,5 0 3-16,6-1 2 15,7-2-2-15,4-4 0 16,4-2-1-16,0-4 1 15,-4-6-4-15,-4-3 0 16,-7-4 3-16,-3-2 1 16,0-1-4-16,-14-2 1 15,-1-1-11-15,1-3-3 16,-4 0-26-16,-4-3-9 16,1 0-35-16,-4-3-11 0,0-3-82 15</inkml:trace>
  <inkml:trace contextRef="#ctx0" brushRef="#br0" timeOffset="20341.84">13914 8128 248 0,'4'0'93'0,"-4"0"-72"0,3 0 9 0,-3 0-1 0,0 0-4 16,0 0 2-16,0 0-4 15,7 0 0-15,-7-3-12 16,0 0 7-16,0 0 4 0,0-4-2 15,0-2 0-15,0 3-2 16,-7-16-2-16,0-10-4 16,0-6 0-16,0-6-7 15,0-3-1-15,-4-4-4 16,4 1-1-16,-10-10 1 16,-5-12 2-16,-6-7-6 15,-4 3 1-15,0 4-4 16,-10 9 0-16,3 9 4 15,7 10 1-15,7 10 2 16,4 8 0-16,6 7 0 16,15 19 2-1,15 13-1-15,2 9-3 0,12 19 1 16,6 22 1-16,1 6 2 16,-1 7 1-16,0-7 3 15,4 4-5-15,8 6-1 16,-5-4-2-16,1-6 0 15,-1-9 2-15,-3-9 2 16,-3-13-1-16,-15-7 2 16,0-6-24-16,-7-6-8 15,-10-13-26 1,-11-6-16-16,-7-9-9 0,-8-7-54 31</inkml:trace>
  <inkml:trace contextRef="#ctx0" brushRef="#br0" timeOffset="20527.38">13599 7788 312 0,'-4'-3'115'0,"8"3"-89"0,14-7 3 15,-8 1-4-15,11-3-9 16,8-7 3-16,3-6-6 16,3-3-3-16,-7-7-5 15,8-3-4-15,6 4 0 0,-3 3-6 16,0 6 1-16,0 6-36 15,-7 10-13-15,4 2-90 16</inkml:trace>
  <inkml:trace contextRef="#ctx0" brushRef="#br0" timeOffset="20823.03">13854 7066 296 0,'-4'-9'110'0,"4"6"-86"0,8 0 16 0,-1 6 2 15,7 0-5-15,18 6 0 16,17 7-5-16,15 3 0 16,0 9-18-16,0 7-1 0,3 9-2 15,-7 19 2-15,4 13 5 16,-4-1-8-16,-17 1-3 15,-8-4-4-15,-6 7 0 0,-22 9-18 16,-7-6-4-16,-7-9-22 16,-15-10-7-16,-2-6-14 15,-1-10-4-15,0-9-85 16</inkml:trace>
  <inkml:trace contextRef="#ctx0" brushRef="#br0" timeOffset="21184.12">13205 6940 332 0,'-3'0'126'0,"3"7"-98"0,3 15 1 0,1 0-5 15,7 9-5-15,3 7 3 16,7 6-3-16,0 13 0 16,4 25-10-16,7 12 1 0,7 4 1 15,14 19-4-15,14 12 1 16,4-13-7-16,-7-9-1 15,-7-15-11-15,3-10-3 0,4-16-13 16,17-19-3-16,1-22-13 16,-8-15-5-16,1-20-100 15</inkml:trace>
  <inkml:trace contextRef="#ctx0" brushRef="#br0" timeOffset="21622.9">14783 7183 340 0,'-15'6'129'0,"12"-3"-100"0,3 1 7 0,0-4-2 0,0 0-16 16,3 0 0-16,1-4 3 16,3-2 1-16,4-3-11 15,6-7-7-15,8 0 0 0,4-3-3 16,6 4-1-16,1 5-35 16,3 7-14-16,-4 6-37 15,0 7-16-15</inkml:trace>
  <inkml:trace contextRef="#ctx0" brushRef="#br0" timeOffset="21805.56">14921 7416 280 0,'-7'13'107'0,"7"-13"-83"0,10-7 17 0,-2 1 4 15,6-10-17-15,11-6-4 16,6-3-16-16,8 0-6 15,0 0-1-15,4 3-12 0,-8 3-5 16,-3 0-32-16,-3 3-11 16,3 0-74-1</inkml:trace>
  <inkml:trace contextRef="#ctx0" brushRef="#br0" timeOffset="22533.32">15587 6777 264 0,'-21'-19'101'0,"7"9"-78"0,-4-6 17 0,11 13 3 16,0-3-10-16,3 0-2 0,1 3 0 15,-1-1 3-15,4 1-19 16,0 3-2-16,7 0 1 0,8 7 7 16,6 8 7-16,4 7-4 15,3 13-2-15,0 19-10 16,1 9-3-16,-4 0 1 16,-1-7 4-16,1-5-6 15,0-7 0-15,-4-10-2 16,1-5 1-16,-1-7-2 15,-3-6 2-15,-1-10 11 16,-3-9 6-16,1-10-1 16,-8-15-2-16,-4-23-9 15,-3-15-3-15,-7-3-5 16,0-4-3-16,-11-2 0 16,4 2 1-16,4 10-8 15,-1 16-3-15,4 9-6 0,0 7-2 16,0 9-23-16,3 3-12 15,1 6-36-15,3 4-15 16,7-1-90 0</inkml:trace>
  <inkml:trace contextRef="#ctx0" brushRef="#br0" timeOffset="22727.12">15885 5957 324 0,'-11'-15'123'0,"8"15"-95"0,-1 0 25 16,4 0 6-16</inkml:trace>
  <inkml:trace contextRef="#ctx0" brushRef="#br0" timeOffset="22868.14">15871 5957 640 0,'3'32'35'0,"8"3"-20"16,-7 2-10-16,6 1-4 0,1 3-1 15,-1 0 2-15,8-3-8 16,-7 6-1-16,7 6-23 0,-1 4-8 16,1-4-15-16,0-2-8 15,3-7-92 1</inkml:trace>
  <inkml:trace contextRef="#ctx0" brushRef="#br0" timeOffset="23255">16243 6146 304 0,'-7'-9'112'0,"3"3"-87"0,1-1 22 0,3 7 5 0,-11 4-15 16,4-1-3-16,0 6-14 16,4 4-2-16,-8 6-11 15,4 6 0-15,3 6 3 0,4 13-2 16,4 20 1-16,3 8-3 15,4 4-1-15,6 2-3 16,4 7 1-16,11 10-2 16,11-7 2-16,10-12-4 15,0-13 0-15,0-13 1 16,-3-9 0-16,-7-6-7 16,-8-10 0-16,-3-6-24 15,-7-7-7-15,-4-5-18 0,-3-10-7 16,-8-7-92-1</inkml:trace>
  <inkml:trace contextRef="#ctx0" brushRef="#br0" timeOffset="23704.49">16534 6931 272 0,'3'44'104'0,"4"-28"-81"0,15 3 9 0,-12-13-2 15,4-3-5-15,4-6 0 0,0-6-3 16,7-10 1-16,-8-7-13 16,1-5 8-16,0-1 2 0,0 1 1 15,-4-1-1-15,-4 4-4 16,-6-3 0-16,-4-7-5 16,0-13-1-16,-7-9-6 15,0-6-1-15,-4-3-1 16,-7 3-2-16,-10-7-2 15,0-5 1-15,-8 8 1 16,8 14 2-16,7 12 10 16,3 12 4-16,7 29-7 15,8 15-8 1,6 11-3-16,8 8 1 16,7-3 2-16,3 13 0 15,4 16 2-15,3 16-4 16,4 2 0-16,3-2-1 0,8-7-2 15,-1-6-2 1,1-7-1-16,-4-6-7 0,-4-2-4 16,-3-14-17-16,-14-6-5 15,0-12-12-15,-11-10-5 16,-7-6-97 0</inkml:trace>
  <inkml:trace contextRef="#ctx0" brushRef="#br0" timeOffset="23935.16">16512 6496 312 0,'-21'10'115'15,"21"-4"-89"-15,0-3-8 0,11 0 30 16,10-6-19-16,7-3-4 16,1-7-4-16,3-3-12 15,0-6-3-15,7 0 0 0,3 3-3 16,4 1-2-16,0 2-5 15,-3 3-2-15,-4 1-30 16,-4 2-14-16,-10 4-78 16,0 0-63-1,-11 2 71-15</inkml:trace>
  <inkml:trace contextRef="#ctx0" brushRef="#br0" timeOffset="24219.51">16714 5784 292 0,'-3'-3'110'0,"6"6"-86"0,5 10 22 0,-1-4 4 15,7 7-12-15,11 9 0 16,17 22-8-16,18 13-4 16,4 3-14-16,-4 0 1 0,-3-3 3 15,-4 9 1-15,-3 10-1 16,0 3-4-16,-8-6-2 15,-3-7-6-15,-14-6-3 16,-4-3-18-16,-10-10-9 16,-4 4-11-16,-7-10-2 15,-4-6-12-15,-3-7-3 16,0-5-4-16,0-11 1 0,4-5-73 16</inkml:trace>
  <inkml:trace contextRef="#ctx0" brushRef="#br0" timeOffset="24642.72">17512 5885 340 0,'-14'6'129'0,"14"-3"-100"0,0-3 0 0,0 0-7 0,7 4 0 15,4-1 4-15,6-3-6 16,5-3 1-16,2-4-12 16,1-2-3-16,7-7 0 0,4 0-1 15,2 1 0-15,1 2-14 16,-3 4-7-16,-4 2-46 15,-7 7-20-15</inkml:trace>
  <inkml:trace contextRef="#ctx0" brushRef="#br0" timeOffset="24871.34">17707 6219 324 0,'3'0'123'0,"1"-6"-95"0,17-4 16 0,-14 4 2 16,15-10-12-16,10-9-2 16,10-7-16-16,4 1-7 15,0-7-6-15,-3 7-11 0,-4 5-3 16,-7 4-29-16,-4 3-12 16,-3 7-55-16,3 2-23 15,4 7 10 1</inkml:trace>
  <inkml:trace contextRef="#ctx0" brushRef="#br0" timeOffset="25356.84">18607 5693 392 0,'-10'3'148'0,"6"-3"-115"0,4 0-3 0,0 0-9 15,4 3-1-15,-1-6 7 16,8 0 3-16,-1-7 4 15,12-9-18-15,10-9 2 0,10-7 0 16,15-2-6-16,3 2 1 16,-3 10-8-16,-4-4-1 15,-10 11-7-15,-1 2 0 16,-10 6-32-16,0 4-14 16,-4 6-30-16,-3 3-11 15,3 7-89-15</inkml:trace>
  <inkml:trace contextRef="#ctx0" brushRef="#br0" timeOffset="25718.89">19054 4748 352 0,'0'-7'132'0,"0"7"-103"0,7 7 5 0,-3-7-3 16,3 9-7-16,3 7 3 16,4 6-2-16,4 13 0 15,3 24-14-15,8 20 4 0,10 0 3 16,3 0-4-16,8 25 0 15,3 3-11-15,-3-16-1 16,-8-6-2-16,-3-15 2 16,-7-11-8-16,-4-8-1 15,-3-10-27-15,-3-7-10 16,2-8-27-16,-17-14-10 16,4 1-82-1</inkml:trace>
  <inkml:trace contextRef="#ctx0" brushRef="#br0" timeOffset="26439.54">19947 5636 284 0,'-7'-16'107'0,"7"16"-83"0,-14-28 17 0,10 28 4 0,-3-16-13 16,0-6-3-16,0 3 0 16,-4 4 4-1,4-1-18-15,0 3 9 0,0 4 6 0,4 2-12 16,-1 7-4-16,1 4-7 15,-1 2-2-15,4 3-6 16,0 4 1-16,4 0 0 16,-1-1 0-16,4-2 2 15,4-4 3-15,-1-3 4 16,1-6 5-16,0-3 3 16,-1-7 2-16,1-3-6 15,-4-3-3-15,-3 0 3 16,-1 4 4-16,-3 2-3 15,-3 0 0-15,-5 4-8 16,1 3-2-16,-3 6-2 16,-1 6 1-16,4 7-4 0,-4-1 0 15,4 7 1-15,4-6 0 16,3 2-3-16,3 1 2 16,1-6-1-16,3-1 0 15,0 1 2-15,0-4 0 16,0 0-11-16,-3-3-3 15,-1 0-17-15,4 1-6 16,4-1-26-16,-4 0-13 16,0-3-23-16,0-6-11 15,0-1-42 1</inkml:trace>
  <inkml:trace contextRef="#ctx0" brushRef="#br0" timeOffset="27065.81">20245 4442 264 0,'3'-35'101'0,"-3"35"-78"0,-3-28 20 0,3 22 2 16,0-10-8-16,-7 3 1 15,0-9-5-15,0 3 2 16,-4-3-19-16,4 7 6 0,-4-1 2 16,1 3-10-16,-5 13-3 15,-6 10-5-15,3-1 1 16,1 10-4-16,3 0-2 15,3-3 2-15,-3 22 0 16,3-7 5-16,8 35 5 16,-8-9-1-16,11 31 3 15,0-22-4-15,11 41 1 16,-8-21-5-16,15-1-2 16,-4-16 0-16,29-9 1 15,-12-13-3-15,26-9-2 16,-11-7 4-16,4-12 4 0,-8 0-1 15,4-13 3-15,-10-6-4 16,3-18-2-16,-7 5-2 16,-4-22 0-16,-3 7 2 15,-14-7 2-15,-1 4-1 16,-13 2-1-16,-4 7-3 16,-18 13-2-16,7-4-2 15,-28 38 1-15,11-6 1 16,-15 19 0-16,11-6-11 15,7 2-5-15,7-2-19 16,15-10-5-16,-1 3-17 16,29-12-6-16,-4-4-6 0,21-9-2 15,-3 0-96 1</inkml:trace>
  <inkml:trace contextRef="#ctx0" brushRef="#br0" timeOffset="28389.52">21386 3970 356 0,'0'-4'132'0,"0"4"-103"0,-3-6 16 0,3 6 2 0,0-3-13 16,-7 3 0-16,3-13-8 15,0 7-4-15,-3-7-12 16,0 4 0-16,0-7 1 0,0 4-4 16,-3-7-2-16,2-3 0 15,1-19-1-15,0 6-7 16,4-15 0-16,-1-1 1 15,8 4 1-15,-4 6 1 16,3 3 2-16,1 7-3 0,3 9-2 16,-4-4-1-1,8 17 0-15,-4-7-2 16,7 16 1-16,-7 0 5 16,8 25 2-16,-5-9-3 0,4 16-1 15,-3-7 1-15,3 3 0 16,0-3 1-16,1-2 2 15,-5-11-3-15,8-15 0 16,0 3 1-16,14-25 0 16,-8 6-3-16,12-6 2 15,-8 6 1-15,4 9 0 16,-7 1 0-16,0 18 0 16,-4 1-3-16,-3 21 0 15,-4-6-31-15,4 7-13 16,-4-13-27-16,3 6-9 15,-9-12-74 1</inkml:trace>
  <inkml:trace contextRef="#ctx0" brushRef="#br0" timeOffset="31873.98">20649 4222 336 0,'-14'0'126'0,"14"0"-98"0,-7 3 17 16,7-3-1-16,0 0-11 16,0 0 0-16,0 0-16 15,0 0-5-15,0 0-8 16,0 0 2-16,7-13 3 0,0 4 4 0,14-13 4 15,-3 3-3 1,21-3 2-16,-11 6 0 0,8 3 2 16,-4 7-1-16,3 25-1 15,-7-10 0-15,1 26 0 16,-4-7-4-16,-11 26-2 16,0-10-4-16,0 32-1 15,-3-13-3-15,-4 9-2 16,0-18 1-16,3-4 1 15,-10-9-3-15,8-3 0 16,-5-10 1-16,4-3 0 16,4-6 0-16,-4-6 0 15,4-4 0-15,10-9 2 16,-3 0-10-16,10-9-4 16,-7-1-34-16,11-5-13 15,-7 2-46-15,10-6-19 16,-6 3-55-16</inkml:trace>
  <inkml:trace contextRef="#ctx0" brushRef="#br0" timeOffset="32413.45">21535 4247 332 0,'-3'0'126'0,"3"0"-98"0,-4 3 8 0,4-3-2 0,0 6-9 16,0-6 0-16,0 3-7 15,0 4-3-15,0-7-9 16,0 0 5-16,0 3 4 0,0 0 6 16,7-9 4-16,0 6 2 15,22-41 3-15,-5 9-10 16,40-24-4-16,-14 8-9 16,21-15-3-16,-15 13-2 15,33-26-2-15,-18 20-6 16,3-4-1-16,-13 12-37 15,-8 14-15-15,-11 2-39 16,-10 23-13-16,-7-1-56 16</inkml:trace>
  <inkml:trace contextRef="#ctx0" brushRef="#br0" timeOffset="39933.15">22046 4360 236 0,'3'-12'88'0,"-3"12"-69"0,7-13 17 0,-7 13 5 0,0-9-2 16,0 5 4-16,4-2-2 15,-4 0-1-15,3-1-21 16,-3 4 4-16,4-6 4 0,-4 3-4 16,0 2 1-16,0 1-2 15,0 0-2-15,0 3-10 16,-7 6-6-16,3-2-1 15,-3 5 2-15,0 0-4 16,-4 7-3-16,4 0-2 16,0-7 3-16,0 4-2 15,4 0 1-15,-1-4-5 0,4 1 0 16,0-1 1-16,4-3 3 16,-1-3 2-16,8 4 1 15,-1-7-3-15,12 3 2 16,-5 3 1-16,12 4 0 15,-5-7 0-15,8 9 0 16,-7 7 0-16,0-6 2 16,-4 0 8-16,-7 5 5 15,1-8 6-15,-8 6 4 16,-4-4-11-16,-13 7-3 16,3-3-7-16,-15 0-1 15,5-1-3-15,-8 4-1 16,3-9-8-16,1 2-2 15,3 1-23-15,1-10-10 16,6 3-19-16,-3-2-6 0,3-1-23 16,8-10-6-16,-1 1-41 15</inkml:trace>
  <inkml:trace contextRef="#ctx0" brushRef="#br0" timeOffset="40413.48">22141 3976 324 0,'-10'-6'123'0,"10"6"-95"0,0-4 5 0,0 4-5 16,0 0-5-16,0 0 1 15,0 0 2-15,0 0 1 16,3 0-14-16,1 0 3 0,-1 0 4 16,4 0 0-16,-3 0 3 15,-1 0-4-15,4 7-2 16,-3-4-7-16,3 6-4 16,-3-2 1-16,-1 5 0 15,4 7-3-15,-7 3-1 16,0-9 1-16,0 9 0 15,0-3 0-15,-3 6 0 16,3-3-5-16,-4 3 1 0,4-3 0 16,0 0 0-16,0-3 0 15,4-3 0-15,-1 0 0 16,11-4 2-16,-6 1 1 16,16-13 1-16,-2 3 0 15,2 3 2-15,-6-6-3 16,3 0-2-16,-3 0-22 15,0 0-11-15,-4 3-42 16,4 1-15-16,-11-1-105 16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6:39.5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712 207 8704,'0'-2'477,"0"1"0,0-1 0,-1 0-1,1 1 1,0-1 0,-1 0 0,1 1 0,-1-1 0,0 1 0,0-1 0,1 1 0,-1-1 0,0 1 0,0 0 0,-2-2 0,-8-16 1518,1-11-1119,5 16-38,0 1-1,-9-19 1,12 27-704,-1 1 1,0-1-1,0 1 1,0 0 0,0 0-1,-1 1 1,0-1-1,0 1 1,0-1 0,-8-4-1,7 5-65,-1 0 0,1 0 0,-1 0 0,0 1 0,0-1 0,0 2 0,0-1 0,0 0 0,0 1 0,-1 1 0,1-1 1,0 1-1,-1 0 0,1 0 0,0 1 0,-9 1 0,1 2-54,1 2 0,-1-1 1,1 2-1,1 0 0,-1 0 1,1 1-1,-13 11 0,11-7-33,1-1 0,1 1 0,0 1 0,-18 26 0,16-19 31,0 1 1,2 0 0,-19 45 0,22-46-11,-76 175-29,62-137-27,-29 114 0,51-166 52,-40 167-12,33-122 14,-4 73 0,12-69 5,2-1-1,2 0 0,18 84 1,-18-120 36,1-1 0,1 0 0,0 0 0,1-1 0,1 0 0,1 0 0,0-1 0,12 15 0,-11-16 8,0-1 1,2 0-1,-1 0 0,2-2 0,-1 1 0,17 10 0,3-2 121,57 26 1,-60-32-63,1-1 0,1-1 1,41 10-1,-38-15-37,0-1 0,0-3 0,0 0 0,0-2 0,48-5 0,-68 2-19,1 0-1,-1-1 1,0-1 0,0 0-1,0-1 1,-1 0 0,0-1-1,0-1 1,0 0 0,-1 0-1,0-1 1,0-1 0,-1 0-1,0-1 1,18-20 0,-26 26-46,0 0 0,0 0 0,0-1 0,-1 1 0,1 0 0,-1-1 0,0 0 0,-1 1 0,1-1 0,-1 0 0,0 0 0,0 0 0,0 0 0,-1 0 0,0-9 0,0 8-6,0 1 1,-1-1 0,0 1-1,0-1 1,0 1 0,0 0 0,-1-1-1,0 1 1,0 0 0,-1 0 0,-5-8-1,-1 0-45,-2 0 0,-19-19 0,24 26 17,2 2 10,-3-3-30,-1-1-1,0 1 1,0 0 0,0 0 0,-1 1-1,0 0 1,0 1 0,-11-5-1,7 7-31,1 0-1,0 2 1,-1-1-1,1 2 0,0 0 1,-1 0-1,1 1 1,-1 0-1,1 1 1,0 1-1,-17 5 1,13-2-145,0 0 1,0 1-1,-19 12 1,27-14-2,1 0 1,1 0 0,-1 0 0,1 1 0,0 0-1,0 0 1,0 0 0,-7 11 0,13-16 129,-1 0 1,0 0 0,0 1-1,1-1 1,-1 0-1,0 0 1,1 0 0,-1 1-1,1-1 1,0 0 0,-1 0-1,1 1 1,0-1 0,0 0-1,0 1 1,0-1-1,0 0 1,0 1 0,0-1-1,0 0 1,0 1 0,1-1-1,-1 0 1,0 1 0,1-1-1,0 0 1,-1 0-1,1 0 1,-1 1 0,1-1-1,0 0 1,0 0 0,0 0-1,0 0 1,0 0 0,0-1-1,0 1 1,0 0-1,0 0 1,0-1 0,0 1-1,0 0 1,1-1 0,-1 1-1,0-1 1,1 0 0,-1 1-1,3-1 1,23 2-2562,1-2-1877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11.6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52 10240,'4'4'4786,"-4"-4"-4714,79-4 7187,-60-1-6829,33-11 0,7-3-554,-36 15-1196,0 1 1,0 1-1,26 2 1,11-2-10592,-37 2 8087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6:39.9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98 55 11136,'0'0'43,"-28"-7"5318,27 7-5192,-1-1 0,1 1 0,-1 0 0,1 1 0,-1-1 1,1 0-1,0 0 0,-1 0 0,1 1 0,-1-1 0,1 1 0,0-1 0,-1 1 0,1 0 0,0-1 0,-1 1 0,0 1 0,0 0-84,-3 2 51,1-1 1,0 1-1,1 0 1,-1 0-1,1 1 1,-6 8-1,2-3 92,4-7 134,5-7 686,5-6-415,16-31 386,-21 36-749,0 1-1,0 0 0,0-1 1,-1 1-1,0-1 1,0 0-1,0-8 1,0 13-258,-1 0 1,0 0 0,0-1 0,0 1 0,0 0-1,0 0 1,0 0 0,0 0 0,0-1 0,0 1 0,0 0-1,0 0 1,0 0 0,0-1 0,0 1 0,0 0-1,0 0 1,0 0 0,0-1 0,0 1 0,0 0-1,0 0 1,0 0 0,0 0 0,0-1 0,-1 1 0,1 0-1,0 0 1,0 0 0,0 0 0,0 0 0,0-1-1,0 1 1,-1 0 0,1 0 0,0 0 0,0 0 0,0 0-1,0 0 1,-1 0 0,1 0 0,0 0 0,-1-1-1,-5 9 233,-5 15-1368,10-11-1317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6:40.5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251 28 8704,'-2'-2'397,"1"0"0,-1-1 0,0 1 0,0 0 0,0 1 0,-1-1 0,1 0-1,0 1 1,-1-1 0,1 1 0,-1 0 0,1-1 0,-1 1 0,0 1 0,1-1 0,-1 0 0,0 1 0,0-1 0,1 1 0,-1 0 0,0 0 0,0 0 0,0 0 0,0 0 0,-4 2 0,2-1-262,1 0 0,-1 0 0,1 0 0,-1 1 1,1-1-1,0 1 0,0 1 0,0-1 0,0 0 0,0 1 0,0 0 0,1 0 1,-1 0-1,1 0 0,0 1 0,-4 4 0,-1 5-98,1 1 1,1 0-1,0 0 0,-5 19 1,-43 214 324,36-29 348,18 1 95,2-189-639,1 1 1,2-2-1,1 1 1,12 36-1,-17-62-148,2 7 50,1-1-1,0 1 0,0-1 0,1 0 0,6 10 0,-2-9 29,1 0 0,-1-1-1,19 14 1,-23-20-68,6 6 69,1 0 0,0-1 1,0 0-1,1-1 0,0 0 0,1-2 0,-1 1 1,1-2-1,1 1 0,-1-2 0,1 0 1,28 3-1,-20-6 83,0-1 0,0-1 0,0-1 0,0-1 1,-1-1-1,1-1 0,-1-1 0,23-9 0,-33 10-94,0 0 1,0-1-1,-1 0 0,0-1 0,17-13 0,-12 4 72,29-31-1,-22 19-56,-1-2 1,-1 0-1,21-41 0,-33 52-78,0 1 0,-2-1-1,0-1 1,-1 1 0,-1-1-1,-1 0 1,4-35 0,-6 36-26,-1 0 0,0-1 1,-2-21-1,-3 19-27,-13-43-1,14 56 17,-8-26-197,-21-48-1,23 64-46,-1 1 0,-1 0 0,-25-32-1,22 34-121,-1 0-1,-1 2 1,0 0-1,-1 0 0,0 2 1,-1 0-1,-35-17 0,-51-9-4455,71 27 771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6:41.0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147 0 13952,'-17'2'7662,"11"0"-6567,4-1-967,0 0 0,0 1 0,0-1 0,0 0 0,1 1 0,-1 0 0,1-1 0,-1 1 0,1 0 0,0 0 0,-2 4 0,-10 17-109,2 1 1,0 0-1,-10 36 1,19-54-18,-13 38 16,8-27-159,1-1 1,1 1 0,1 0 0,-3 23 0,6-37 91,1-1 1,0 0-1,0 1 1,0-1-1,0 1 0,1-1 1,-1 0-1,0 1 1,1-1-1,0 0 1,0 0-1,-1 1 0,1-1 1,1 0-1,-1 0 1,2 3-1,-1-3 22,0 0 1,1 0-1,-1-1 0,0 1 1,1 0-1,-1-1 0,1 0 0,0 0 1,-1 0-1,1 0 0,0 0 0,0 0 1,5 0-1,52 8-5,102 33 987,-91-19-166,-1 4 0,-2 2 1,67 39-1,-126-63-613,-1 0 1,0 0-1,0 1 0,0 0 0,-1 0 1,13 15-1,-16-16-77,-1-1 0,-1 1 0,1-1 0,0 1 0,-1 0-1,0 0 1,0 0 0,-1 0 0,0 1 0,1-1 0,-2 0 0,1 1 0,0 9-1,-2-1-41,0 0-1,-1 0 0,-1-1 0,0 1 1,0-1-1,-1 1 0,-1-1 0,-1 0 1,0-1-1,-11 20 0,11-23-99,0-1 0,-1 1 0,1-1 0,-1 0 0,-1 0 0,-9 7 0,-2-2-401,-36 20 0,17-13-1298,-67 25 0,3-13-4011,99-31 5088,0 0 0,-1-1 1,1 1-1,0-1 0,0 1 0,-1-1 1,1 0-1,0 0 0,0 0 0,-1 0 1,1-1-1,0 0 0,-5-1 0,-6-3-3665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6:41.4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8 143 12544,'-7'-5'7771,"23"6"-6492,44-10-58,119-25 1142,-135 25-2086,112-22 81,45-1-1618,-94 16-4504,-88 13 2319,-5-2-1403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6:43.8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93 416 9216,'-11'20'2981,"8"-7"-1728,2-2-913,-2 33 1208,4 30-199,8 70-229,8 132-517,6 372 256,-21-553-724,5 505 636,-7-588-761,4 537 492,32-58-144,-15-364-313,-16-108-26,0-1 1,2 1 0,0-1 0,14 25 0,-17-36 14,1 0 0,0-1 0,0 1 0,1-1 0,0 0 0,0-1 1,0 1-1,1-1 0,-1 0 0,1-1 0,12 6 0,-2-2 139,0-2-1,0 0 0,36 8 0,-6-6 161,56 3 0,-85-10-273,217 7 423,-231-8-476,331-12 372,59-26-179,-356 33-181,598-87 349,-529 74-326,195-31 49,1469-145 368,-1292 175-376,-209 10 26,285-20-67,-373 14-2,-130 9 84,68-19 0,-113 23-7,1 0 0,-1-1 0,0 0 0,10-5 1,-16 7-89,0 1 1,0-1-1,0 0 1,0 0-1,0 0 1,0 1 0,0-1-1,0 0 1,0 0-1,-1 0 1,1 0-1,0 0 1,-1-1 0,1 0-1,0 1-12,-1 0 1,0 0-1,0 0 0,0 1 1,0-1-1,-1 0 0,1 0 0,0 0 1,0 1-1,0-1 0,-1 0 1,1 0-1,0 1 0,-1-1 1,1 0-1,0 0 0,-1 1 0,1-1 1,-1 0-1,1 1 0,-1-1 1,0 1-1,1-1 0,-2 0 1,-3-3 21,0 1 1,0-1 0,0 1 0,-8-3-1,8 4-44,1 0-1,0-1 1,-1 1 0,1-1-1,0 0 1,0 0-1,0 0 1,0-1-1,1 1 1,0-1-1,-4-5 1,-19-37-16,-27-63-1,31 55 22,-18-61 0,36 101 0,-60-230-15,53 197-7,-90-391-431,44 195-1,-19-66-68,40 159 351,-69-279-261,-51-59 336,141 446 85,-2 0 0,-1 2 1,-40-65-1,48 91 4,0 0 1,-1 1-1,0 0 1,-1 1-1,-1 0 1,0 1-1,0 0 1,-1 1-1,0 1 1,-1 0-1,0 1 0,-25-10 1,0 5 13,-1 2 0,-72-10 0,104 19-10,-20-2-28,0 2 0,-45 0 0,-55 10-22,-48 6 42,-299 17 81,-420-28 15,397-28-304,174 12 49,-77-2-188,23 3-191,57 0-400,-186 8-2229,183 19-3031,201-8 620,30-6 992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6:49.3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0 10496,'-21'5'13013,"20"-3"-12579,-4 3 305,4-5-659,1 1-1,-1-1 1,1 0 0,0 1 0,-1-1-1,1 1 1,0-1 0,-1 1 0,1-1-1,0 1 1,-1-1 0,1 1 0,0-1-1,0 1 1,0-1 0,0 1 0,0-1-1,0 1 1,-1-1 0,1 1-1,0-1 1,0 1 0,1 0 0,-1-1-1,0 1 1,0-1 0,0 1 0,0-1-1,0 1 1,1-1 0,-1 1 0,0-1-1,0 1 1,1-1 0,-1 1 0,0-1-1,1 1 1,-1-1 0,0 0 0,1 1-1,-1-1 1,2 1 0,18 13 309,-4-7-146,1-1 0,-1 0-1,1-2 1,21 4-1,-31-7-201,175 29 774,-69-13-670,-81-11-524,16 3 621,-15-7-10025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6:49.6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1 10624,'-23'22'10737,"23"-22"-10646,0 1 0,0-1 0,0 1 0,0 0 0,0-1-1,0 1 1,0-1 0,0 1 0,0-1 0,0 1 0,0 0 0,0-1 0,1 1 0,-1-1-1,1 2 1,3 0 116,0 0-1,0 0 0,1 0 0,-1-1 1,1 1-1,0-1 0,-1 0 0,1 0 1,0-1-1,0 1 0,7-1 0,-6 0-19,224 2 2142,-121-3-3634,-77 0-2960,13-3-14899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6:57.6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4 8320,'-18'-3'10479,"18"4"-10400,0 0 0,1 0-1,-1 0 1,0 0-1,0 0 1,1 0-1,-1 0 1,0 0 0,1 0-1,-1 0 1,1 0-1,0 0 1,-1 0-1,1 0 1,0 0 0,-1-1-1,1 1 1,0 0-1,0 0 1,-1-1 0,1 1-1,2 0 1,24 11 959,-21-10-849,31 9 806,1-1 0,68 8 0,81-3 260,-93-10-802,-13 0-102,42 2 77,15 1 532,-78-8-5279,-34 0-375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6:58.4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520 179 8448,'0'-1'543,"-1"-1"1,1 0-1,0 1 1,-1-1-1,0 0 1,1 1-1,-1-1 0,0 1 1,0-1-1,1 1 1,-1 0-1,0-1 1,-1 1-1,0-2 1,-9-12 1362,-1-22-511,9 25-659,-1 1 0,-7-16 0,9 24-606,1 0 0,-1 1-1,0-1 1,0 0 0,0 0-1,0 1 1,0-1 0,-1 1-1,1 0 1,-1 0 0,0 0-1,1 0 1,-5-2 0,-1 1-31,-1 0 0,0 0-1,0 1 1,0 0 0,0 0 0,0 1 0,0 0 0,0 1 0,-13 1 0,-11 2-27,-40 10 0,71-13-69,-10 3-11,1 0 0,0 1 0,0 0 0,1 1 0,-1 0 0,1 0 0,0 1 0,1 1 0,-1 0 0,1 0 0,-11 11 0,13-10 12,0 0 0,0 0 0,1 1 0,0 0 1,1 0-1,0 0 0,-6 15 0,3-1-40,1 0 0,-5 25 0,10-32 5,0 0 0,0 0 0,1 0 0,2 19 0,0-29 31,-1 0 0,1-1 0,0 1 0,0 0 0,1 0 0,0-1 0,0 1 0,0-1 0,0 1 0,1-1 0,0 0 0,4 5 0,-2-3 52,0-1 0,0 1 0,1-1 0,0 0-1,1-1 1,-1 1 0,1-1 0,0 0 0,0-1 0,0 0-1,1 0 1,0-1 0,0 0 0,0 0 0,0 0 0,0-1 0,0-1-1,14 2 1,-13-2 12,1 0 0,-1-1 0,1 0-1,-1-1 1,1 0 0,-1-1 0,1 1-1,-1-2 1,0 1 0,0-1 0,0-1 0,0 0-1,-1 0 1,0-1 0,1 0 0,11-9 0,-7 1 87,0 0 1,-1-1 0,21-30 0,21-50 318,-43 73-378,-5 7 22,13-18 0,-19 31-115,0 1 1,0 0 0,0 0-1,0 0 1,0 0-1,1 0 1,-1-1 0,0 1-1,0 0 1,0 0-1,0 0 1,0 0-1,0 0 1,0 0 0,1 0-1,-1 0 1,0-1-1,0 1 1,0 0 0,0 0-1,0 0 1,1 0-1,-1 0 1,0 0 0,0 0-1,0 0 1,0 0-1,1 0 1,-1 0-1,0 0 1,0 0 0,0 0-1,0 0 1,1 0-1,-1 0 1,4 7-21,1 23-50,-1 140 162,2 77 5,16 120-187,-21-346-266,1 0-1,2 0 1,0 0 0,10 31 0,-12-48-106,-1-1 1,1 1-1,0-1 1,0 0 0,0 1-1,0-1 1,1 0-1,0 0 1,-1 0 0,1 0-1,0-1 1,0 1 0,0-1-1,0 0 1,1 0-1,-1 0 1,1 0 0,-1-1-1,5 2 1,11 1-4663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6:58.7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17 148 12032,'-9'-10'13115,"9"8"-13047,0-121 1703,0 120-1711,0 3-50,0 0 0,0-1 0,0 1 0,0 0 0,1 0-1,-1-1 1,0 1 0,0 0 0,0-1 0,0 1-1,0 0 1,-1-1 0,1 1 0,0 0 0,0-1 0,0 1-1,0 0 1,0-1 0,0 1 0,0 0 0,-1-1 0,1 1-1,0 0 1,0 0 0,0-1 0,-1 1 0,1 0 0,0 0-1,0 0 1,-1-1 0,1 1 0,0 0 0,-1 0 0,0 3 80,1 28-163,-1-18-552,0 1 1,1-1 0,1 0 0,0 0 0,1 0 0,6 25 0,-5-32 32,-1 1-942,0-1 0,1 0 0,0 1 0,6 8 1,0-3-3123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1T01:50:05.98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2199 8043 260 0,'-3'0'99'0,"-1"0"-77"0,1 0 7 0,3 0-1 15,0 0-11-15,0 0 1 16,0 0-9-16,0 0-3 15,0 0-3-15,0 0 0 0,0 0 0 16,0 0 5-16,0 0 3 16,0 0-4-16,0 0 1 15,0 0-3-15,0 0 2 16,0 0-4-16,3 3-2 16,1 0 0-16,3 0 1 15,0 4 3-15,4 5 4 16,3 4 0-16,-3 3 2 15,6 3-4-15,1 3 1 0,3 4-3 16,8-1 0 0,-1 7-3-16,11-1 1 0,0 4 0 15,3 0 1-15,-10-3 2 16,0-4 1-16,0-3-1 16,-3-2 1-16,-8-4 0 15,0 0 1-15,0-3-4 16,-3-4-1-16,0 1-1 15,-4-3-2-15,-3-1 1 16,-4-2 1-16,0-1-1 0,0-2 2 16,-4-1-2-16,1-3 2 15,-1 0-2-15,1 0 2 16,-4-3-9-16,0 3-1 16,0 1-42-16,0-1-18 15,4 0-105 1</inkml:trace>
  <inkml:trace contextRef="#ctx0" brushRef="#br0" timeOffset="527.79">2855 8030 236 0,'0'-9'90'0,"0"6"-70"0,0 3 17 16,0 0 2-16,0 0-10 15,0 6 0-15,0 4-7 16,0 5-4-16,-7 4-10 16,7 6 8-16,-3 7 6 0,-1 6 2 0,0 12 3 15,1 23-9-15,-1 5 0 16,1 7-7-16,-4 16 1 16,-4 19-7-1,4 0-1-15,-4-7 0 0,1 10 0 16,-1-6 0-16,0-14 2 15,1-11-1-15,-4-13 2 16,7-13-4-16,-1-10 0 16,1-8-3-16,0-10-1 15,4-7-1-15,3-6-2 16,0-6 3-16,3-6 0 16,4-10-6-16,0-6-3 15,1-7-21-15,-1-2-7 16,-4-4-21-16,8-3-5 15,-1-6-92-15</inkml:trace>
  <inkml:trace contextRef="#ctx0" brushRef="#br0" timeOffset="974.44">3192 7552 240 0,'-4'-19'90'0,"1"9"-70"0,3-2 17 0,0 8 2 15,-4-2-6-15,4 0 1 16,0 0-8-16,0 2-4 16,0 1-12-16,0 0 7 0,0 19 14 15,0 9-5 1,0 3-7-16,-3 7-2 16,3 3-4-16,-4 6 0 0,1 10-3 15,3 9-1 1,0 3-5-16,0-6-1 15,0-7-1-15,3-6-2 16,1-6-2-16,-1-6-1 16,1-10-23-16,-1-3-7 15,8-6-22-15,-4-3-7 0,0-4-64 16,4-6-64 0,-1 0 63-16</inkml:trace>
  <inkml:trace contextRef="#ctx0" brushRef="#br0" timeOffset="1551.11">3302 8494 280 0,'-4'6'107'0,"4"-3"-83"0,0-3 17 0,0 0 4 0,0 0-17 16,0 0-6-16,0 0-5 15,0 0-1-15,0 0-8 16,4 0 4-16,-1 0 1 0,1 0 2 16,17 0 1-16,-7 0-6 15,4 0-2-15,10 0-2 16,4 0-1-16,7 0 1 15,-7 0 1-15,4 0-3 16,3 0-1-16,-7 0-1 16,-8-3 1-16,1 3-2 15,0-3 2-15,-11 3-2 16,4 0 2-16,-7 0-2 16,-1 0-1-16,-6 0 1 15,-1 0 1-15,-3 0-10 0,4 0-4 16,-4 3-25-16,0 0-11 15,0 3-17 1,-4 4-5-16,4-4-77 16</inkml:trace>
  <inkml:trace contextRef="#ctx0" brushRef="#br0" timeOffset="1863.12">3383 9017 296 0,'-7'3'110'0,"7"-3"-86"0,7 0 13 16,-7 0 2-16,0 0-6 16,11-3 3-16,3-1-9 15,4-2-2-15,7-3-14 16,-1-1 0-16,1-2 2 0,7-1-5 15,4 0-2-15,-8 4-1 16,-3-1-1-16,0 1-2 16,3 0-2-16,-10-1-4 15,3 4 0-15,-3-1-25 16,-8 1-8-16,4 3-21 16,1 0-8-16,2 0-86 15</inkml:trace>
  <inkml:trace contextRef="#ctx0" brushRef="#br0" timeOffset="4581.18">4978 7507 252 0,'-7'0'96'0,"4"4"-75"0,-8-4 12 15,11 0 0-15,-3 0-7 16,-1 3 2-16,0-3-5 16,1 0-2-16,3 0-11 15,0 0 0-15,0 0 1 0,-7-3-6 16,7-4-3-16,7-5 3 15,0-10 1-15,11 0-2 16,-1 0-1-16,12-1 1 0,-1 5 0 16,4-1-2-16,-4 3 1 15,-3 0-2-15,-7 4-1 16,3 2 3-16,1 4 2 16,-5 3 4-16,4 3 2 15,-10 6 6-15,0 7 1 16,-4 12 2-16,-4 13 0 15,-3 9-9-15,0 6-2 16,-3-2-5-16,-4-1-1 16,-4 4-1-16,8 6-2 15,-15 3 1-15,4 0 1 16,3-3-1-16,0-10-1 16,4-6 1-16,0-6 1 0,4-7-3 15,3-5 0-15,0-4 1 16,3-4 2-16,4-2-1 15,0-6-1-15,4-4 1 16,3-3 1-16,7-3-3 16,1 0 0-16,6-3 1 15,8 0 2-15,-1-3 3 16,0-1 2-16,4 1-6 16,-3 0 0-16,-4-1-1 15,-7 1 0-15,-4 0 2 16,-3-1 1-16,-4 4-10 15,-4 0-5-15,5 0-21 16,-5 3-6-16,-6 3-20 16,3 3-7-16,-7 1-34 0,7-4-13 15,4-3-9 1</inkml:trace>
  <inkml:trace contextRef="#ctx0" brushRef="#br0" timeOffset="5872.87">5911 7668 312 0,'-4'0'118'0,"1"3"-92"0,3-6 11 0,0 3-1 16,0 0-16-16,0 0-1 15,0 0-9-15,0 3-4 16,3 0-3-16,11-3 6 16,-3 4 4-16,7-1 2 0,6-3 4 15,1 0-7-15,-4 0 1 16,4-3-6-16,0-1-2 15,-4-2-2-15,1 0 0 16,-5 3 0-16,-2 0 3 16,-1-4-5-16,-4 4-3 15,5 0-17-15,-12 0-7 16,4 0-29-16,4-1-10 0,-4 1-81 16,11-6-50-1,-8-1 85-15</inkml:trace>
  <inkml:trace contextRef="#ctx0" brushRef="#br0" timeOffset="6531.1">6226 7312 288 0,'0'-6'110'0,"-3"3"-86"0,6-4 9 16,-3 4 0-16,0-3-8 0,4-4 0 16,3-2-7-1,7-1-1-15,7-2-10 0,4-1 2 16,7 0 4-16,3 0-1 0,1 4 1 16,-1-1 1-16,-3 4 2 15,-4 2-1-15,-3 4 4 16,-7 3 2-16,0 6 2 15,-8 1-1-15,5 5 1 16,-12 4-11-16,-3 3-2 16,0 0-6-16,-3 0-3 15,-8 0-3-15,4 0 1 16,0 0 1-16,0-1 2 16,0 4-3-16,3-3-2 15,4 0-1-15,4 3 0 16,3-3-2-16,3 0-1 0,1 0-3 15,0 0 1-15,3-6 3 16,3-1 3-16,-6 1 2 16,7-1 1-16,3 4-3 15,4 0 2-15,-7 0 1 16,6-4 2-16,-9 4 5 16,-1-3 6-16,-4-1 6 15,-3 1 3-15,-3-1-5 16,-4 4-2-16,-7 0-7 15,-4 0-3-15,-3-1-2 16,7 1 0-16,-18 0-2 16,7 0 2-16,1-1-7 15,-1-2-1-15,4-4-9 16,0-2-2-16,3-1-2 16,0-3 1-16,4-3-15 0,4-3-7 15,3 0-8-15,3-3-3 16,1-1-9-16,-1-2-2 15,8-1-93 1</inkml:trace>
  <inkml:trace contextRef="#ctx0" brushRef="#br0" timeOffset="6876.72">7126 7353 368 0,'0'-9'140'0,"-3"5"-109"0,3 4 16 16,0 0 0-16,0 0-15 16,-4 7-1-16,1-1-7 15,-1 7-3-15,4 2-11 16,-3 7 0-16,-8 7 1 0,7 2-6 15,-3 4-1-15,4 0-2 16,-8-4-2-16,4 1 1 16,0-4-1-16,0 0-14 15,0-2-5-15,0-4-12 16,0-3-4-16,0-4-12 0,3-2-5 16,1-1-21-16,-1-5-6 15,8-4-62 1</inkml:trace>
  <inkml:trace contextRef="#ctx0" brushRef="#br0" timeOffset="7148.5">6935 7548 348 0,'7'4'132'0,"-3"-1"-103"0,6 0 18 0,-6 0 4 0,3 0-11 16,7 0 1-16,-3 4-12 15,3-1-5 1,4 3-14-16,-1 4-2 0,1 3 2 0,0-1-8 16,3 1-1-16,4 3-1 15,3 0 2-15,4 0-17 16,0-3-6-16,-4-4-10 16,-3 1-1-16,-4-4-12 15,-3-2-4-15,-4-4-16 16,-10-3-5-16,3-3-73 15</inkml:trace>
  <inkml:trace contextRef="#ctx0" brushRef="#br0" timeOffset="7462.18">7162 6821 340 0,'21'-7'129'0,"-7"11"-100"0,22 5 13 0,-26 0 2 15,22 13-12-15,14 16-1 16,-3 13-6-16,-1-1-2 16,-3 4-12-16,0 2 4 0,-17 11 3 0,-5 8-6 15,-2 4-2 1,-8-4-3-16,-4-2-2 15,-6-7-12-15,-12-6-3 16,-6 0-19-16,-7 0-7 16,-22-4-21-16,4-2-6 0,-3-7-75 15,6-12-68 1,-7-10 73-16</inkml:trace>
  <inkml:trace contextRef="#ctx0" brushRef="#br0" timeOffset="8001.54">4713 7047 260 0,'-8'-3'96'0,"8"3"-75"0,-10 7 10 0,6-1 1 0,-3 7-9 16,0 5-1-16,-4 8-4 15,-3 5-1-15,0 10-9 16,0 19 1-16,0 25 2 0,10 3 0 15,-3 13 3-15,7 28-5 16,7-3-1-16,7-3-4 16,4 6-1-16,3-6-3 15,4-16-3-15,11-22-9 16,3-15-5-16,7-14-13 16,10-12-4-16,-2-9-86 15,13-10-64 1,-14-6 69-16</inkml:trace>
  <inkml:trace contextRef="#ctx0" brushRef="#br0" timeOffset="9773.79">8009 6660 200 0,'0'-6'77'0,"0"-1"-60"0,0 4 10 16,-7 0 1-16,3 0-3 16,1 3 0-16,-1-10-1 15,1 4 0-15,3 0-13 0,-7 3 2 16,3 0 3-16,1-1 3 0,-1 4 1 15,0 0-9-15,-3 7-4 16,4 2 0-16,-8 7 0 16,1 0-1-16,-1 9 1 15,0 6 0-15,4 17 1 16,4 15 0-16,3 12 0 16,0-2-2-16,3-1 1 15,8 1-2-15,-1 5 0 16,8 1-3-16,0-6 1 15,0-10-4-15,-1-10 0 16,1-6 3-16,0-6 1 16,-8-6-1-16,8-7 1 15,-7-6-2-15,3-3-1 16,-7-3 1-16,4-3 1 16,-1-4-1-16,-3-3-1 0,1 1-21 15,2-4-11-15,-6-3-28 16,-1 0-10-16,8-3-75 15</inkml:trace>
  <inkml:trace contextRef="#ctx0" brushRef="#br0" timeOffset="11215.48">8239 6874 240 0,'0'-16'90'0,"0"13"-70"0,0 0 13 16,0 3-1-16,-7 0-4 15,4 0 1-15,-1-3-3 16,4 3-1-16,0 0-14 16,0 0 2-16,0 0 1 0,-3 3-5 15,3 10-1-15,0 12 0 16,0 10 0-16,0 2-2 15,3 1 1-15,1 0-4 16,6-6 0-16,-3-4 1 0,-3-3 2 16,3-6-3-1,4 0 0-15,-1-3 1 0,5-4 2 16,2-2 1-16,5-4 1 16,2-3-2-16,1 0 1 15,0-3-4-15,0 0-2 16,-4-3 0-16,-3 0 1 15,-4 0-1-15,0 0 2 16,-3 0-15-16,-1 3-5 16,-3 0-29-16,4 0-12 15,-7 0-43-15,6 0-18 16,4-7-1 0</inkml:trace>
  <inkml:trace contextRef="#ctx0" brushRef="#br0" timeOffset="11581.37">8530 6789 340 0,'-4'-6'126'0,"-3"6"-98"0,7 0 8 16,0 0-2-16,0 0-16 15,0 6-2-15,4 4-1 0,-1 5 3 16,1 14-10-16,3 9 2 0,-3 12 1 16,3 3-4-1,0 1-2-15,0 0-2 0,0-1-3 16,4 4 1-16,-1 0-1 16,1-4 0-16,3-2 2 15,-7-7-3-15,4-7-2 16,-1-2 4-16,-2-10 1 15,-1-6-11-15,3-3-7 16,-6-3-18-16,3-4-6 16,0-3-14-16,-3 1-4 15,3-7-86-15</inkml:trace>
  <inkml:trace contextRef="#ctx0" brushRef="#br0" timeOffset="11951.96">9058 6975 312 0,'0'0'118'0,"0"0"-92"0,-3 3 13 16,3-3-2-16,-4 6-9 15,1 7-2-15,-1 6-8 16,0 6-3-16,1 4-9 16,-1-7 3-16,-3 15 3 0,0 1-8 15,0 0-5-15,0 3 1 0,0 3-1 16,0 0 1-16,3-3 0 16,-6-3 0-16,3-7 0 15,3-5-5-15,0-1-1 16,1-6-8-16,3-3-2 15,-7-4-15-15,3-2-6 16,4-4-7-16,0-3-2 16,0-3-33-16,0-6-11 15,4-7-10 1</inkml:trace>
  <inkml:trace contextRef="#ctx0" brushRef="#br0" timeOffset="12281.69">8775 7076 324 0,'0'0'121'0,"0"0"-95"0,0 3 7 0,3 0-5 0,4 3 1 16,4 1 7-16,3 2-4 15,4 1-2-15,7 2-16 16,3 1-2-16,-3 3 1 0,-4 3-3 15,4 3 0-15,-4 0-6 16,0 0-1-16,1 0-3 16,-1 0-1-16,7 3 1 15,-10 0 2-15,3 0-3 16,1-3 0-16,-1 0 1 16,-3-6 0-16,-4 0-16 15,0-3-6-15,-3-4-20 0,-4-3-9 16,0 1-10-16,0-14-119 31</inkml:trace>
  <inkml:trace contextRef="#ctx0" brushRef="#br0" timeOffset="12611.78">9108 6603 312 0,'-4'-15'118'16,"4"15"-92"-16,-3 0 22 0,3 0 4 0,0 0-15 16,0 0-3-16,0 0-12 15,0 6-3-15,0 3-11 16,3 4-1-16,4 3 3 0,0-1-6 15,1 4-2-15,-1 0-1 16,3 3-1-16,1 3-9 16,0-2-2-16,-1-1-21 15,1 6-9-15,-1-6-9 16,1 3-5-16,0-3-82 16,3-3-52-16,4-3 84 15</inkml:trace>
  <inkml:trace contextRef="#ctx0" brushRef="#br0" timeOffset="13122.66">9572 7164 324 0,'0'0'121'0,"0"0"-95"0,0 3 7 0,0-3-5 16,4 0 1-16,3 0 5 16,7 0-3-16,4-3 1 15,6 0-18-15,12 0 1 16,3 0-1-16,0-4-1 0,3 1 2 15,-3-3-6-15,-3-1-3 16,-4 1-1-16,-4-1 1 16,-3 4-5-16,0 0-1 15,-4-1-11-15,4 1-5 16,-7 0-25-16,-1-1-11 0,1 1-13 16,0 0-5-16,-4-1-85 31</inkml:trace>
  <inkml:trace contextRef="#ctx0" brushRef="#br0" timeOffset="13545.92">10143 6487 352 0,'0'0'132'0,"0"0"-103"0,0 3 12 0,0-3 15 15,0 12-16 1,0 7-14 0,0 7-8-16,-4 2-11 15,4 0-7-15,0 1-1 0,0-1 1 0,0 0 2 16,0 1-1-16,4-1 2 15,3-6-2-15,-4-3-1 16,8 0-2-16,3-6 1 16,4-1 1-16,7-6 2 15,3-2-1-15,4-4 2 16,-4-4-2-16,1-2 2 16,-4 0-2-16,-1 0 2 15,-6 2-13-15,0-2-6 16,0 3-31-16,-8 3-12 15,4-6-41-15,-7 2-14 16,15 8-18-16</inkml:trace>
  <inkml:trace contextRef="#ctx0" brushRef="#br0" timeOffset="13902.65">10476 6528 360 0,'-4'-13'134'0,"4"10"-104"0,-3 3 18 0,3 0 0 16,0 0-22-16,0 0 0 16,0 22-9-1,3 6-10-15,1 4-2 0,0 2-1 16,-1 4-2-16,1 3-2 15,3 13 1-15,0 6-1 16,3 0 0-16,1-1 0 16,3-5 0-16,0-7 0 15,8-3-3 1,-8-3 0-16,0-6-16 0,0-7-7 16,-3-6-3-16,0-6 0 15,-4-3-3-15,0-7-3 16,-4-9-35-16,4-7-18 15,-3-12-37 1</inkml:trace>
  <inkml:trace contextRef="#ctx0" brushRef="#br0" timeOffset="14233.24">10511 6121 332 0,'15'10'123'0,"-1"2"-95"0,18 10 20 15,-18-6 3-15,18 0-8 0,10 12-1 16,11 23-15-16,-3 21-4 16,-4 7-13-1,-3 0 7-15,-4 3 5 0,-4 15-5 0,-6 10-2 16,-8-9-6-1,-3-10-4-15,-8-3 0 0,-6 3-1 16,-1 1-9-16,-3-11-2 16,0-15-18-16,0-12-9 15,0-7-18-15,0-13-5 16,0-5-18-16,0-7-7 16,11-7-73-1</inkml:trace>
  <inkml:trace contextRef="#ctx0" brushRef="#br0" timeOffset="15044.1">11518 6783 296 0,'-3'-3'112'0,"3"3"-87"0,0 0 7 16,0 0-3-16,0 0-3 0,0 3 4 16,3 0-3-16,4 0-2 15,7 3-13-15,4 4 8 16,7-7 3-16,10 3 0 0,8 1-2 15,-1-1 0-15,1-3 1 16,0 0-6-16,-1 0-1 16,1-3-5-16,3 0 1 15,7 0-4-15,-7 0-2 16,-4 0-2-16,-3 0-3 16,-3 0 1-16,-8 0 1 15,-7 0-14-15,-3 0-5 16,-4 0-31-16,-3 0-11 15,0 0-47-15,-4 7-115 32</inkml:trace>
  <inkml:trace contextRef="#ctx0" brushRef="#br0" timeOffset="17026">12901 6128 216 0,'0'-4'82'0,"-4"4"-64"0,4 0 11 15,0 0 2-15,0 0-6 16,0 0 0-16,0 0-2 15,0 0-3-15,0 0-10 16,0 7 0-16,-7-1 3 0,3 3-3 16,-3 7 2-16,4 3-5 0,-1 6 1 15,-3 10-1-15,4 15 1 16,-1 17-4-16,4 5-1 16,0 4 3-16,4-1 1 15,-1 1-1-15,4 6-1 16,-3-7-3-16,3-5 1 15,7-14 0-15,-7-5 1 16,7-10-2-16,0-7-2 16,4-8 3-16,-7-4 0 0,3-3-4 15,-3-7 1 1,-1-2 2-16,1-1 3 0,-4-3-9 16,0 1-4-16,0-4-21 15,-3-3-6-15,-1-3-24 16,1-4-10-16,3-2-60 15</inkml:trace>
  <inkml:trace contextRef="#ctx0" brushRef="#br0" timeOffset="18123.46">13017 6304 244 0,'0'0'90'0,"-3"3"-70"0,3-3 8 0,0 0 0 0,0 0-11 16,0 0 1-16,0 0-7 15,0-3-1-15,3 3-6 16,1-6 4-16,3 3 4 0,4-1-2 16,6 1 2-16,-2 0-3 15,6 0 2-15,0 0-2 16,4 3 2-16,0 0-2 16,0 3 0-16,-4 3 1 15,0 10 4-15,-3-3-2 16,-4 15 3-16,-3 10-6 15,-4 6-3-15,0 3-1 16,0 0-1-16,-7-12 0 16,0 6 0-16,0 0 0 15,-7-13 0-15,3 1-2 16,1-7 1-16,-1 0-2 0,4-6-1 16,0-1-4-16,0-2 0 15,4-1 4-15,3-2 2 16,0-1 0-16,4-2-2 15,-1-1 1-15,1-3-1 16,3-3 0-16,0 0 0 16,4-3 0-16,0 0 2 15,3 0-1-15,0 0 2 16,0-1-18-16,-6 1-6 16,2 0-32-16,5 0-14 15,-8 3-92 1</inkml:trace>
  <inkml:trace contextRef="#ctx0" brushRef="#br0" timeOffset="18496.56">13836 6376 300 0,'0'-3'112'0,"-3"3"-87"0,-1 0 9 0,1 3-4 16,-1 7-5-16,4 6 0 16,-11 3-6-16,4 6 1 15,0 6-11-15,0 1 1 0,0-1 1 16,-4 1-6-16,1-1-1 15,-1-2-2-15,4-1-2 16,0-3 1-16,0-3 1 16,0 3-14-16,0-6-7 15,0 0-8-15,0-3-1 16,3-3-3-16,0-4 2 16,1 1-24-16,3-7-8 15,7-3-58 1</inkml:trace>
  <inkml:trace contextRef="#ctx0" brushRef="#br0" timeOffset="18801">13648 6446 288 0,'11'3'110'0,"-4"3"-86"0,7 10 16 15,-3-10 2-15,-4 7-10 16,7 3-1-16,4-1-6 16,-4 4-4-16,4 3-11 15,-4 4-2-15,0-1-1 0,4 0-3 16,0-3-3-16,-4 0-3 0,4-3 1 16,-1 3 3-16,-6-6 1 15,3-4-15-15,0-2-6 16,0-1-18-16,-6-2-7 15,-1-4-15-15,0-3-4 16,0-3-67 0</inkml:trace>
  <inkml:trace contextRef="#ctx0" brushRef="#br0" timeOffset="19278.4">13854 6109 316 0,'0'0'121'0,"0"0"-95"0,0 0 11 16,0 0-2-16,0 0-7 16,0-3 1-16,0-1-8 15,0 1-2-15,4 0-11 16,-1 0-1-16,1 3 3 0,-1-6-2 15,4 2 1-15,4 1-1 16,0 3 2-16,-1 0-3 16,1 3-2-16,-1 7 2 15,1-4 0-15,0 7 1 0,-4 3 0 16,-4 2-2 0,1 1-1-16,-4 0-3 0,0 0-2 15,-4 0-2 1,1 0 1-16,-1 0 1 0,4-7 0 15,0 1 0-15,0 0 2 16,4-1-3-16,-1-2-2 16,4-1 2-16,8-2 0 15,-1-4 1-15,3 0 0 16,5-3 2-16,3 0 1 16,-4-3-15-16,-3 3-4 15,-1 0-34-15,1 0-13 16,-4 0-24-16,4 3-11 15,-4 3-42 1</inkml:trace>
  <inkml:trace contextRef="#ctx0" brushRef="#br0" timeOffset="19984.36">14272 6641 304 0,'4'0'112'0,"-4"0"-87"0,3 0 13 0,-3 0 1 16,4 0-8-16,-1 0 2 16,5 0-8-16,2 0-3 15,4-3-12-15,1 3 0 0,6-6 1 16,4 2-4-16,3-2-2 15,4 3-2-15,3-3 0 16,1 3 0-16,-11-1 1 16,3 1-16-16,-3 0-6 15,-8 3-24-15,-2 0-9 16,-5 0-19-16,1-3-7 16,0 0-57-1</inkml:trace>
  <inkml:trace contextRef="#ctx0" brushRef="#br0" timeOffset="20373.77">14680 6115 304 0,'3'-3'115'0,"-3"3"-89"0,0 3 12 15,0-3 1-15,0 6-8 16,4 4 2-16,-4 5-10 16,0 4-4-16,0 3-11 15,-4 0-5-15,1 4 0 0,-1-1-2 16,1-6-1-16,3 0 1 16,0 0 1-16,3-4-1 15,1-2 2-15,3 0-2 0,4-4-1 16,3-3 5-16,0-3 1 15,0-3 0-15,0-3-1 16,0 0-3-16,4-3-2 16,0 0 1-1,0-1 1-15,-4 1-3 0,4 0-2 16,-8-1-25-16,1 1-11 16,-1 3-18-16,1 0-7 15</inkml:trace>
  <inkml:trace contextRef="#ctx0" brushRef="#br0" timeOffset="20701.75">14893 6068 340 0,'0'0'126'16,"0"3"-98"-16,0 9 8 0,0 1-2 0,0 3-16 16,3 9 0-16,1-3-6 15,3 6 0-15,-4 1-7 16,4 5 1-16,0 4 4 0,4 6-8 16,0 4-1-16,3-1-1 15,0 0 2-15,0-6-3 0,-3-6 0 16,3-4 1-16,-7-6 2 15,4-3-14-15,-1-3-7 16,-2-3-17 0,-1 0-5-16,-4-3-18 0,1-4-7 15,3-3-67 1</inkml:trace>
  <inkml:trace contextRef="#ctx0" brushRef="#br0" timeOffset="21024.55">15353 6276 312 0,'0'0'118'0,"0"3"-92"0,0 3 8 16,0 0 0-16,-3 1-9 15,-1 2 0-15,1 7-7 16,-4 3-1-16,3 9-10 16,1 4-2-16,-5 2 1 0,1 4-3 15,4-3 0-15,-1-1-1 16,1-5-2-16,3-4-4 16,-7-3-2-16,3-3-22 15,1 0-6-15,-1-3-16 16,0-4-6-16,1-2-85 15</inkml:trace>
  <inkml:trace contextRef="#ctx0" brushRef="#br0" timeOffset="21296.14">15212 6310 304 0,'-4'-3'112'0,"4"3"-87"0,4 0 18 0,-4 3 0 16,3 0-6-16,4 4 1 0,0-1-10 16,4 7-3-1,0 6-14-15,-4 6-4 0,3 9-3 16,4 4-2-16,1 3 1 0,2-3-4 16,5-3 0-16,-1-4-17 15,4-3-5-15,0-5-16 16,3-5-5-16,0-5-9 15,1-3-3 1,-1-7-81-16</inkml:trace>
  <inkml:trace contextRef="#ctx0" brushRef="#br0" timeOffset="21709.35">15800 6080 280 0,'-4'-15'107'0,"4"5"-83"0,0 4 21 0,-3 0 5 16,3 2-14-16,0 4-3 16,0 0-15-16,0 0-4 0,0 10-8 15,0 9 3-15,3 6 3 16,-3-6-4-16,4 12-2 0,3 7-3 16,0-6-3-16,4 2 1 15,-1 7-1-15,5 7-3 16,-1 2 2-16,0-3-10 15,0-3-3-15,-3-6-9 16,-1-10 0-16,1-2-6 16,-4-11 1-16,0-2-20 15,-7-7-9-15,0-9-72 16</inkml:trace>
  <inkml:trace contextRef="#ctx0" brushRef="#br0" timeOffset="21924.9">15747 6367 296 0,'3'-6'110'0,"1"3"-86"0,7-1 16 0,-8 1 0 16,8 0-11-16,-4-3 0 16,11 0-10-16,10-1-1 15,-3 1-11-15,10 0-4 0,11-1-2 16,-7 4-12-16,4 0-3 15,-1 3-31-15,-6-6-10 16,-1-1-95 0</inkml:trace>
  <inkml:trace contextRef="#ctx0" brushRef="#br0" timeOffset="22504.81">16105 5945 272 0,'-14'-13'104'0,"10"13"-81"0,4 0 14 16,0 0 1-16,4-3-7 16,3 0-1-16,3-3-1 15,5-1-1-15,2 1-15 16,1 0 5-16,0 3 3 0,-1-1-3 0,5 4 2 15,-1 4-2 1,-3 2-2-16,-1 3 0 0,-2 4 3 16,-1 0-5-16,-4 2 2 15,-3 7-5-15,-3-3-1 16,-4 0-6-16,0 0-3 16,-4 0 0-16,1-3-1 15,-1-1 0-15,1-2 0 16,3 0-11-16,0-1-5 15,0 4 3-15,7-7 3 16,4 4-1-16,3 0 2 16,7-1 3-16,0 1 1 15,4-1 3-15,3-2 3 0,4-1 0 16,-7 1-1 0,4-1 7-16,-12 4 3 0,1-7 1 15,-4 0 3 1,-3 4 4-16,-8-1 1 0,-3 4-8 15,-7-7-2-15,-10 7-7 16,-8 3-2-16,-4 3 0 16,-3-1 2-16,1-2-10 15,2 0-2-15,1-3-17 16,7-1-6-16,-1-2-13 16,8-4-4-16,3-6-24 15,1-3-8-15,10-7-77 16</inkml:trace>
  <inkml:trace contextRef="#ctx0" brushRef="#br0" timeOffset="22835.75">16392 5671 304 0,'0'0'112'0,"11"9"-87"0,6 10 29 0,-3-3 5 16,11-4-11-16,7 11-4 16,7 5-11-16,0 7-6 15,4 9-15-15,3 9-3 0,3 7-2 16,5-6 1-16,-1-4 0 16,-7-3 0-16,-11-3 2 15,-6 0-1-15,-12 1 2 0,-10 5-6 16,-7-6-3-16,-7 3-10 15,-7-6-3-15,-4-3-14 16,1-3-4-16,-1-4-16 16,4-2-6-16,0-7-17 15,3-3-8-15,11-7-75 16</inkml:trace>
  <inkml:trace contextRef="#ctx0" brushRef="#br0" timeOffset="23540.52">17278 5630 308 0,'-3'-6'115'0,"3"9"-89"0,-4-3 12 0,4 0 8 15,-7 12-19 1,0 4-2-16,0 3-4 15,3 6-12-15,-3 10 6 0,4 9 2 16,-1 19-1-16,4 16 1 16,0 6-5-16,0 3-2 15,4 3-4-15,6 7-1 16,8-7-3-16,3-12-2 16,8-16 1-16,6-9 1 15,7-10-3-15,-3-10 0 16,0-5-26-16,0-7-9 0,-7-10-22 15,-3 1-6-15,-1-10-98 16</inkml:trace>
  <inkml:trace contextRef="#ctx0" brushRef="#br0" timeOffset="24666.73">17831 6153 272 0,'-4'0'101'0,"4"0"-78"0,0 0 15 0,0 0 2 0,0 0-9 15,0 0-1-15,0 0-8 16,0 0-1-16,0 0-12 16,0 0 1-16,0 0 3 0,0 0-1 15,0 0 1-15,0 0-3 16,4 0-1-16,0 0-1 15,-1 0 2-15,1 0-3 16,-1 0 1-16,1 0-3 16,-1 0 2-16,1 0 0 15,6 0 1-15,-6 0 0 0,0 0 2 16,-1 0-3 0,1 0-2-16,3 0-2 0,0 0-3 15,0 0 1-15,4 0-1 16,6 0 2-16,5 0 1 15,2-3 1-15,1-1 2 16,0-2-5-16,0-3-1 16,0-1 2-16,-4 4 1 15,-3 0-1-15,-1-1 1 16,-3 4-4-16,1 0-2 16,-5 3-3-16,-3 0-1 15,0 0-21-15,1 0-6 16,-5 0-25-16,1 0-10 0,-1 0-32 15,4 0-13-15,4 0-12 16</inkml:trace>
  <inkml:trace contextRef="#ctx0" brushRef="#br0" timeOffset="25417.29">18249 5790 328 0,'-3'-3'123'0,"3"6"-95"0,0-6 11 0,0 3-1 16,0-3-10-16,3 0 0 15,4-3-6-15,4-4-2 16,3 4-11-16,4-7 6 0,3 7 2 16,4 0-3-16,3-1 2 15,1 4-3-15,-1 3 2 16,0 0 1-16,-3 3-1 16,-4 1-1-16,-3 2 1 15,-4 0-4-15,-3 4 1 16,-4 2-5-16,-3 1 1 0,-4-4-5 15,0 7 0-15,-4-10 1 16,-3 4 0-16,0-1-5 16,0 1 1-1,0-1 0-15,-4 1 2 0,4-1-1 16,0 1-1-16,7-4-4 16,-7 0-2-16,3 0-4 15,8 4 1-15,3-1 0 16,0 4 3-16,4-4 4 15,6 4 3-15,1 0-2 16,0 2-2-16,0 1 2 16,-1 0 2-16,1 3 0 15,3 3-1-15,-3 0 1 16,3 0-1-16,-7-3 2 16,1 0 3-16,-1-4 4 15,-4 1 5-15,-2 3-2 0,-5-9 3 16,-6 2-2-16,-5 4 0 15,-2 0-7-15,-4-1-2 16,-1 1-2-16,1-3-2 16,-11-1 1-16,4 1-1 15,-4-4-3-15,-3-2 2 16,-4-4-10-16,0 0-3 16,0-3-11-16,7 0-4 15,8-3-13-15,-5 0-6 16,12 0-16-16,6-1-5 15,4-2-14-15,7 3-3 16,8-6-57 0</inkml:trace>
  <inkml:trace contextRef="#ctx0" brushRef="#br0" timeOffset="25789.56">18707 5365 360 0,'3'3'134'0,"4"10"-104"0,14 0 12 0,-13-1-4 16,16 10 1-16,12 19 3 15,10 3-7-15,11 10-2 16,-11 3-18-16,-4-1 2 0,-3 7 3 15,-7 13-2-15,-4 6-1 16,-10-3-5-16,-7-7 0 16,-8-6-5-16,-3 0 1 15,-7-3-5-15,-3-3 0 16,-5-3-6-16,-6-4-2 16,-4-5-9-16,-3-4-4 15,0-6-12-15,3-7-6 16,0-3-17-16,4-2-6 15,3-7-17-15,0-4-5 16,8 1-79-16</inkml:trace>
  <inkml:trace contextRef="#ctx0" brushRef="#br0" timeOffset="29184.58">4670 8777 236 0,'0'0'90'0,"0"3"-70"0,7 0 8 0,-3 1-2 16,-1-1-5-16,4-3-1 15,0 0 3-15,8-3 0 16,2-4-12-16,-6 1 2 0,14 0 3 16,3-1-4-16,8 1 1 15,2 0 1-15,9-1 3 16,6 1-5-16,-14 0 1 15,3 0-4-15,1 2 0 16,-8-2-1-16,8 0 0 0,10 3 0 16,0-4 0-1,14 1 0-15,-6 0 2 16,-5-1-3-16,-2 1 1 0,-5 0-5 16,8 0 0-16,3-1 1 15,4 1 0-15,7 0 0 16,-7-4 0-16,-4 1 0 15,0 2 0-15,-7 1 0 16,11 0 0-16,11 0 0 16,6-1 0-16,1-2-2 15,-19 2 1-15,8 1-2 16,7-3 2-16,15-4-2 16,-1-3 2-16,-11-3 2 15,-3-3 2-15,4 0-3 16,10 0-1-16,-4 0 1 0,1 3 0 15,-11 0-2-15,-7 1 1 16,7 2-2-16,-4 0-1 16,11 0 1-16,-3 4 1 15,-8 2 1-15,-6 1 1 16,-1-1-5-16,8 1 1 16,3-1 2-16,7 1 1 15,-7 0-1-15,-4-1 1 16,-3-6-4-16,7 7 0 15,7-4 3-15,4 1 3 16,-8-1-2-16,-3 0-2 16,-4 1 2-16,4-1 0 15,8-3-1-15,23-6 1 16,-13 0-2-16,-14 0-1 16,-1-3 1-16,8 0 1 0,10-3-1 15,-3 2 2-15,-15 4-2 16,-3 0 2-16,0 3 0 15,14 4 1-15,8 2-5 16,-12 4 1-16,-10-1 0 16,-3 1 2-16,6-1-3 15,11-2 0-15,1 5 1 16,-12-2 0-16,-10-1 0 16,-7 1 0-16,3-1 2 15,11 4 1-15,4-3-1 16,3 2 1-16,-14 1 0 0,-1 0 1 15,-2 0-2-15,3 2 1 16,10 1-2-16,4 0-1 16,-7 0 1-16,-10 0-1 15,-1 0-3-15,4-4 2 16,10 1 1-16,4 0 2 16,-3-4-1-16,-11 1 2 15,-4-1-2-15,1 4-1 16,6 0 1-16,11-4-1 15,0 1 2-15,-10-1 1 0,-12 4-1 16,5 0-2 0,6 0-2-16,4-1 1 15,4-5-1-15,-4-1 0 16,-11-3 4-16,-3 4 1 0,-11-1-4 16,11-3 1-16,7 4 0 15,7 2 0-15,-11-2 0 16,-3 5 2-16,-8 4-3 15,-2 0 0-15,-1 3 3 16,11 0 1-16,3 0-4 16,4-3 1-16,-4 0 0 15,-7 0 0-15,-10-1 0 16,0 1 0-16,-1-3 0 16,5 0 0-16,6-1-3 15,7 1 2-15,-3 0 1 16,0 3 2-16,-8-4-1 15,-6-2-1-15,3-1 1 0,4 1-1 16,3 3 0-16,8-1 0 16,-1 4 0-16,-3 0 0 15,-8 3 0-15,-6-3 2 16,-4 0-1-16,0 0-1 16,4-1-2-16,3-2 1 15,7 0 1-15,4 0 2 16,-11-1-3-16,0 4 0 15,-14 0 1-15,0 0 0 16,0 0 0-16,0 0 2 16,0-1-1-16,4 4-1 15,-4-3 1-15,3 0-1 16,1 0-3-16,-1 0 2 16,1 0 1-16,-4-1 2 0,-4 1-1 15,-3 3 2-15,-3 0-4 16,-1-3 0-16,0 0 1 15,8 3 2-15,3-3-3 16,3 3 0-16,12-3 1 16,-5 0 2-16,1-1-1 15,-4 1-1-15,-7-3-2 16,-4 0 1-16,-3 3 1 16,-3-1 2-16,-1 1-1 15,0 0-1-15,1 0 1 16,3 3-1-16,3-3 0 15,4 3 2-15,0 0-3 16,3-3 0-16,1-1 1 0,-4 1 2 16,0-3-1-16,-4 3-1 15,-3-3 1-15,4 2-1 16,-8 1-3-16,8 0 2 16,6 3 1-16,-6 0 2 15,6-3-1-15,1 3-1 16,-1 0 1-16,-3-3-1 15,0 0 0-15,-3 0 2 16,-8-4-3-16,0 4 0 16,1 0 1-16,-1 0 0 15,4 0 0-15,-4 3 2 16,8 0-1-16,6-4-1 16,-6 4 1-16,6-3-1 0,1 0-3 15,-4 0 2-15,0 0 3 16,0 0 1-16,-11 0-4 15,0-1-1-15,4 1 1 16,0 0 2-16,7 0 0 16,4 0 2-16,3-3-4 15,0 2 0-15,4 1 1 16,-11 0 0-16,0 0 0 16,-4 0 0-16,-3-4-3 15,-4 4 2-15,-3 0 3 16,-4 0 1-16,4 0-4 0,0 0-1 15,0-4 1 1,0 1 2-16,-1 3 0 16,-2 0-1-16,-1 0-2 0,-3-1 1 15,-4 1 1-15,-4 3 2 16,-2 0-1-16,-1 0-1 16,0 0 1-16,-7 0 1 15,3 0-1-15,1 0-1 16,-4 0-13-16,0 0-6 15,0 0-23-15,0 0-11 16,0-3-34-16,0 3-12 16,0-3-87-1</inkml:trace>
  <inkml:trace contextRef="#ctx0" brushRef="#br0" timeOffset="34647.82">9533 8620 272 0,'-3'0'104'0,"-1"-4"-81"0,1 4 9 0,3 0 1 15,-4 4-4-15,0-1 3 16,-3 3-11-16,0 3-5 16,0 10-9-16,-3 7-1 0,-1 15 1 15,4 18-3-15,3 11-1 16,4 2 1-16,4 13 2 15,3 13-3-15,0 3 0 16,7-4-1-16,0-5-2 16,1-10 1-16,2-10-1 15,1-9-3-15,3-6 2 16,1-10 1-16,-1-3 0 16,4-12-3-16,-8-10 2 15,5-7-17-15,2-5-5 0,1-10-22 16,-4-6-9-16,-3-4-86 31</inkml:trace>
  <inkml:trace contextRef="#ctx0" brushRef="#br0" timeOffset="35203.81">9760 9158 264 0,'-7'-6'99'0,"7"6"-77"0,3-6 7 0,-3 3-1 16,4-7-11-16,7-3 1 15,6-5-7-15,8-11-1 16,4 1-6-16,2 0 4 0,-2 2 2 16,-1 4 1-16,1 10 3 15,2 5 4-15,1 11 1 16,0 8 3-16,-3 13 1 0,-5 1-1 16,-2 5-2-1,-1 4-8-15,-14 6-5 16,-3 12-4-16,-4 13 0 15,-4 1-4-15,-3-4 0 0,0-10 1 16,0-6 0-16,0-6 0 16,3-6 0-16,1-10 0 15,3-3 0-15,3-3-3 16,4-6 2-16,11-4-1 16,0-3 0-16,10-6 2 15,7-3 2-15,8-3-1 16,-4-3-1-16,-4-4 1 15,-3 0-1-15,0 1-9 16,-3 2-2-16,-1 1-25 0,4-1-11 16,0-2-20-16,-4-4-9 15,4-3-64 1</inkml:trace>
  <inkml:trace contextRef="#ctx0" brushRef="#br0" timeOffset="35495.33">10558 9344 304 0,'0'0'115'0,"0"0"-89"0,14-6 10 0,-11 3 0 0,8-4-9 15,7-2-1-15,10-4-10 16,7 1-5-16,4-1-6 16,4 1-4-16,-1 2 0 0,-6 1-1 15,-1 2 0-15,-3 1-25 16,4 0-8-16,3 3-16 16,-7-4-5-16,3-2-81 15</inkml:trace>
  <inkml:trace contextRef="#ctx0" brushRef="#br0" timeOffset="36225.57">11075 8727 272 0,'-11'-3'104'0,"8"3"-81"0,3-4 14 0,0 4-1 0,3-3-10 16,8-3-1-16,-4 0-3 15,11-4 1-15,7 4-13 16,3-4 3-16,4 4 1 0,-7 0 4 16,10 3 1-16,1 3-2 15,-12 3 2-15,-2 3 1 16,-5 4 2-16,-2-1-3 0,-5 7-2 16,-3 0-7-1,-3 2-4-15,-4 8-3 16,-4-1-3-16,-3 3 1 15,4 1 1-15,-8-1-3 16,4-3-2-16,0-3 2 16,3-3 0-16,4 0-4 0,0-3 1 15,4 3-3-15,7-7 0 16,3 1-1-16,-4-4 2 16,5 4 2-16,2-4-1 15,5 1 1-15,2-1 3 16,1 1-2-16,3-1 1 15,1 1 2-15,-4-1 2 16,-4 0 10-16,0 1 4 16,-10-1 4-16,3 4 0 15,-14 0-5-15,0 2-1 16,-14 1-6-16,3 6 0 16,-10 3-5-16,0 4-2 15,10-7 0-15,-14 6-1 16,4 0-3-16,0-2 2 15,-1-4-10-15,5-3-3 0,-8-7-11 16,7-2-4-16,8-7-11 16,-5-9-5-16,8-7-6 15,11-3-4-15,3-3-2 16,4 0 0-16,3-3-81 16</inkml:trace>
  <inkml:trace contextRef="#ctx0" brushRef="#br0" timeOffset="36563.37">12000 8739 384 0,'0'-3'143'0,"-7"6"-112"0,7-3 5 0,0 0-4 16,-3 7-10-16,-5 2-1 16,1 7-5-16,4 12 0 15,-8 10-9-15,4 6-2 0,0 3-1 16,0-3-2-16,-4 4-2 16,4-7 1-16,0-4 1 15,0-5-8-15,0-4-1 0,3-3-20 16,1-2-8-1,3-5-15-15,-7 1-4 0,7-3-13 16,-4 0-5-16,4-4-58 16</inkml:trace>
  <inkml:trace contextRef="#ctx0" brushRef="#br0" timeOffset="36872.92">11798 8916 288 0,'-7'-16'110'0,"7"13"-86"0,0 0 18 0,0 3 1 15,4 0-6-15,3 0 3 16,3 3-2-16,4 6-2 16,1 4-19-16,-1 6-1 0,4 3 0 15,3 6-2-15,-3 1 0 16,6-1-6-16,5 0-3 15,6 1-2-15,-6-4-3 16,6-3-2-16,0 0-1 16,-3-3-7-16,-3-3-4 15,-5-4-14-15,-2 1-5 16,-8-4-14-16,4 1-3 16,-11-4-11-16,0 0-4 15,3-6-72 1</inkml:trace>
  <inkml:trace contextRef="#ctx0" brushRef="#br0" timeOffset="37220.03">12071 8506 304 0,'32'25'112'0,"-14"-6"-87"0,28 6 15 16,-25-12 3-16,7 6-2 0,1 6 3 15,3 4-9-15,-4 8-2 16,0 14-18-16,-3 9 2 0,0-1 3 16,-4 1-5-16,-3 0 2 15,-4-9-8-15,-7-1-3 16,0-3-6-16,-3 0 0 15,-4-2-16-15,0-8-6 16,-4-5-14-16,1-7-2 16,3-6-18-16,-4-6-4 15,4-13-65 1,4-10-71-16,3-6 64 16</inkml:trace>
  <inkml:trace contextRef="#ctx0" brushRef="#br0" timeOffset="37739.61">12291 8093 348 0,'0'4'129'0,"0"-4"-100"0,0 0 9 16,0 0-1-16,0 0-12 15,0 0 0-15,3 0-5 16,4 0-1-16,8-4-10 16,-8 1 1-16,7 0 3 0,0 0-5 0,4 0 0 15,-8 0 2-15,8 3 1 16,0 0 3-16,3 3 2 15,-3 0-1-15,3 3 4 16,-10 4-2-16,3-1-1 16,-7 7-4-16,-3 3 0 15,-8 3-7-15,-3 3-1 16,-4 3-2-16,1 10-2 16,6 3 1-16,-6-3 1 15,6-3-3-15,4-4-2 16,4-2 2-16,6-7 0 15,-3-4 1-15,11-5 2 16,10-3-1-16,4-7-1 0,4-6 1 16,3-4-1-16,-4 1-7 15,1-4 0-15,-8 4-32 16,-3 0-12-16,0 0-38 16,-1-4-14-16,5 4-82 15</inkml:trace>
  <inkml:trace contextRef="#ctx0" brushRef="#br0" timeOffset="38576.81">19437 6884 364 0,'-4'0'137'0,"4"0"-106"0,0 0-3 0,0 0-6 0,4 0-1 16,-1 0 7-16,15 0-2 16,-4 0 2-16,7-7-16 15,-3 4-2-15,10-6 0 0,-3 2-4 16,11 1-1-16,-4 0-5 15,10 0 0-15,-6 2-7 16,3 4-3-16,-7 0-41 16,-1 10-16-16,-6-4-114 15</inkml:trace>
  <inkml:trace contextRef="#ctx0" brushRef="#br0" timeOffset="38800.56">19582 7300 312 0,'7'0'115'0,"-7"0"-89"0,21-7 12 0,-21 7-1 16,15-3-9-16,-5 0 0 16,26-7-11-16,-8 4-5 15,22 0-7-15,-11 0-4 0,7-1 2 16,-11 4-31-16,4 0-11 15,-7 0-62-15,7-3-25 16,-7-1 2 0</inkml:trace>
  <inkml:trace contextRef="#ctx0" brushRef="#br0" timeOffset="42351.82">21046 5683 220 0,'3'-9'82'0,"-3"9"-64"0,-3-3 11 15,3 3 2-15,0 0-10 16,0 0 0-16,0 0 3 15,0-7 2-15,0 1-13 16,0 3 5-16,0-3 5 0,0 3-1 16,-4-4-1-16,1 4 2 15,3 3 2-15,-7-6-7 0,3 6 0 16,1 0-7-16,-8 9 1 16,7-2-7-16,-13 5-3 15,10 1 1-15,-15 3 0 16,8-4-4-16,-3 4 1 15,-1 0 0-15,0-1 0 16,4-2 0-16,-4 3 0 16,4-4 0-16,0 4 2 15,3-3-1-15,1 2-1 16,2 1-4-16,8-6 0 16,0-1 4-16,8 7 2 15,2-10-3-15,4 4-1 16,1-1 1-16,9 0 2 0,-2 1 0 15,2 6-1-15,-2-4 1 16,-1 10-1-16,-3-6 0 16,6 9 2-16,-9-3 1 15,6 7 3-15,-3-4 10 16,-8-3 5-16,1 0 2 16,-4 3 1-16,-7-6-5 15,0 3-1-15,-7-3-6 16,0 3-2-16,0-3-6 15,-7 0-1-15,3 3-1 16,-7-6 1-16,4 0-2 16,-7-4-1-16,3-2-2 15,0-4 1-15,1 0 1 0,2-3 0 16,1 0-7-16,7-9 0 16,0 3 1-16,14-6 1 15,-3-1 0-15,10-9 1 16,-3 3 0-16,6-18 3 15,-3 5 0-15,11-27 3 16,-4 8-3-16,8-11 0 16,-11 8 1-16,3-5 2 15,-3 8-1-15,-4-2-1 16,-4 3 3-16,-6-1 0 16,-4 11-1-16,-7 2-2 15,7 7 1-15,-14 12 1 16,7-3-3-16,-4 16 0 15,0 0-1-15,1 12-2 0,-8-3-6 16,4 4-4-16,3-1-12 16,0 1-6-16,4-1-16 15,14 1-5-15,-7-4-16 16,8 0-4-16,2-3-80 16</inkml:trace>
  <inkml:trace contextRef="#ctx0" brushRef="#br0" timeOffset="42770.83">21613 5980 296 0,'0'-41'112'0,"0"41"-87"0,-3-29 13 0,3 26 1 16,-4-3-6-16,0-1 3 15,1 1-3-15,3 0 2 16,-4 0-19-16,4 2 4 0,-3 1 3 16,3 0-1-16,-4 6-1 15,4-3-5-15,-7 13-2 16,0-1-4-16,0 20-1 15,0-7-3-15,-4 19 1 0,4-9-4 16,-3 9-2 0,-1-9 0-16,4 2-1 0,-4-2-5 15,1-10 1-15,2 1-14 16,1-4-5-16,4-7-17 16,-1 1-7-16,1-3-17 15,-1-4-5-15,1 1-67 16,3-4-59-1,0 0 69-15</inkml:trace>
  <inkml:trace contextRef="#ctx0" brushRef="#br0" timeOffset="43046.43">21365 5898 304 0,'-4'-13'112'0,"4"13"-87"0,4 0 15 0,-4 0 3 16,3 3-2-16,1 0 3 15,7 7-5-15,-8-4-1 16,11 13-21-16,-3-10 5 0,3 17 5 16,0-1-6-16,8 9-2 15,-12-5-11-15,8 5-3 16,-4-5-3-16,7 2-2 16,-6-5-6-16,6-1-1 15,-3-3-17-15,3 0-4 16,0 0-17-16,-3-6-4 15,0-1-20-15,-1-2-9 16,-2 0-79-16</inkml:trace>
  <inkml:trace contextRef="#ctx0" brushRef="#br0" timeOffset="43460.57">22014 6030 332 0,'-4'-3'123'0,"4"3"-95"0,4-3 14 0,-4 3-1 16,3-4-8-16,1 4 1 16,6-6-6-16,1 6 0 15,7-12-16-15,-1 2-2 0,19 1 0 16,-8-1-4-16,11-2-1 15,-7 5-9-15,4 1-3 16,-5 3-25-16,-6 0-11 16,4 0-31-16,-12-1-11 0,19 1-72 15</inkml:trace>
  <inkml:trace contextRef="#ctx0" brushRef="#br0" timeOffset="44469.7">22474 5453 360 0,'4'-6'134'0,"-4"6"-104"0,0 0 12 0,0 0-4 15,0 0-1-15,0 6 2 16,0 4-8-16,0 6-4 16,0 2-15-16,0-2 1 0,0 13 3 15,0-4-6-15,0 3-3 16,0-3-2-16,0 4-1 16,0-7-5-16,3 3 1 15,-3-6 0-15,4 3 0 16,3-6 0-16,-3-1 2 15,10 4-1-15,0-9 2 16,-3-1-2-16,10-2 2 16,7-1-2-16,1-3-1 0,-1-3-2 15,-3 0 1-15,-4-3-1 16,0 3-2-16,1-3-2 16,-12 0-1-16,1 3-5 15,-4 0 0-15,0 0-3 16,0 0 2-16,4 0 2 15,-8 0 5-15,4 0 1 16,-3 0 0-16,0 0 4 16,-1 0 2-16,1 0 0 15,-1 3-1-15,1 0-2 16,3 0 1-16,0 0 1 16,3 3 0-16,5 1 0 15,-1 2 0-15,0-6 0 16,0 7 0-16,4-1 0 0,-11 4 2 15,4-1-3-15,-1 4 0 16,1 0 1-16,3 3 2 16,-7 0 3-16,0 0 4 15,0-7 7-15,0 1 2 16,1-4 6-16,-8 4 2 16,0-4-11-16,-8 7-4 15,5-3-7-15,-8 2-1 16,1-2-1-16,-15 3 1 15,7-4-2-15,-17 1-1 0,6 0 1 16,-10-4-1-16,7-3 0 16,-7-2 2-16,8-1-3 15,-5-6-2-15,11-1-3 16,4-5-1-16,3-1-3 16,4-12 1-16,3-9 5 15,4-10 4-15,14 3-1 16,1-3-2-16,9 0 2 15,1 10 0-15,-4 6 1 16,11-20 0-16,0 8 0 16,0-26 2-16,3-16-1 15,-3 13-1-15,-11 9 5 16,-3 10 1-16,-8 9-2 16,-3 6-3-16,-3 4 0 15,-8 6-1-15,-3 6 0 0,-15 7 2 16,5 9-6-16,-15 0 1 15,7 9-1-15,3 1-1 16,1 9-7-16,7 3-5 16,3 6-22-16,7-12-8 15,4 0-30-15,-3 6-14 16,3-4-79 0</inkml:trace>
  <inkml:trace contextRef="#ctx0" brushRef="#br0" timeOffset="46303.07">23470 5750 284 0,'0'0'107'15,"0"0"-83"-15,-7 0 13 0,7 0 1 0,0 0-11 16,0 0-3-16,0 0 3 15,0 0 5-15,7 3-17 16,-7 3 5-16,8-6 3 0,-1 3 5 16,10-3 6-16,-2 0-10 15,9 3-2-15,-2-3-11 16,17 0-2-16,-15 0-3 16,12 0-1-16,-8 0-6 15,1 0 1-15,-5 0-20 16,-2 0-7-16,-1 0-21 15,-7 3-10-15,0 1-18 16,-3-4-5-16,3 0-73 16</inkml:trace>
  <inkml:trace contextRef="#ctx0" brushRef="#br0" timeOffset="46645.84">23924 5406 316 0,'0'-16'118'0,"0"16"-92"0,0-6 13 0,0 6 0 0,0 0-14 16,0 0-3-16,0 0 1 15,0 6 2-15,0 1-13 16,0-1 4-16,4 19 2 0,-1-3-6 15,1 19-2-15,-1-9-3 16,4 12-2-16,-3-10-3 16,3 7-2-16,0-3-2 15,7-3 1-15,-7-4-8 16,8 7-4-16,-8-6-20 16,7-1-6-16,-4-6-18 15,1-9-6-15,0 0-63 16,-1-10-55-1,5 0 69-15</inkml:trace>
  <inkml:trace contextRef="#ctx0" brushRef="#br0" timeOffset="47053.14">24077 5409 288 0,'3'-19'107'0,"-3"19"-83"0,14-15 13 0,-3 11 1 15,0 1-5-15,10-3 1 16,0 3-4-16,-3 0-1 16,14 0-16-16,-4-1 5 0,-3 1 5 15,10 3 5-15,-13 0 3 16,-5 0-1-16,1 7 1 16,0 15-8-16,-4 9-4 0,-3 10-7 15,-8-6-2-15,1-4-6 16,-4 7-1-16,0-6 1 15,-4 5 0-15,1-5-5 16,-5-1-1-16,1 7 1 16,4-13 2-16,-1-6-2 15,4 0-2-15,0 3-1 16,4-3 3-16,3-3-5 16,4-7 0-16,-8-2-4 15,11-4-1-15,-3 0-19 16,10-6-5-16,-3 3-26 15,7-3-11-15,-8-1-35 16,12 1-15-16,-8 0-20 16</inkml:trace>
  <inkml:trace contextRef="#ctx0" brushRef="#br0" timeOffset="47375.48">24885 5497 384 0,'0'-3'145'0,"0"3"-112"0,0 0 10 0,0 0-4 0,0 10-7 16,0-1 3-16,-4 13-8 15,1 7-4-15,-1 5-13 16,1 4-6-16,-8-3-1 0,4-1-2 15,0 1-1-15,0 0 1 16,0-7 1-16,-1-9-8 16,1 6-3-16,0-3-17 15,4-6-7-15,-1-3-17 16,1-4-9-16,3 0-19 16,0-9-8-16,0 0-56 15</inkml:trace>
  <inkml:trace contextRef="#ctx0" brushRef="#br0" timeOffset="47641.09">24722 5557 368 0,'7'16'140'0,"-7"-16"-109"0,14 28 13 0,-14-21-1 16,7 5-8-16,7 7 2 15,-7-3-9-15,0 0-5 16,4 3-13-16,0-4-4 0,6 7 0 16,-2 4-3-16,-1-1-2 15,0 0-3-15,0-6-1 16,0 0-25-16,0-3-9 16,-3-7-21-16,0-3-8 15,-1-2-12-15,-3-4-1 0,4 0-58 16</inkml:trace>
  <inkml:trace contextRef="#ctx0" brushRef="#br0" timeOffset="48115.08">24863 5104 304 0,'-3'-10'112'0,"-1"10"-87"0,4 0 20 0,0 0 1 15,0 0-11-15,4 0-3 16,-1-3-5-16,5 3-2 16,-1-6-14-16,3-1 7 0,4 1 2 15,8 0-4-15,3 0-1 16,3 2-1-16,4 4 2 15,0 0-1-15,-4 4 4 16,-3 2-2-16,-7 3-1 16,-4 1-2-16,-4 12-1 15,-3-3-5-15,-10 6-3 16,-8 10-2-16,-3 2 0 16,-4-8-4-16,1-1 0 15,-1-3 1-15,4 1 0 16,3-4-3-16,4-4 2 15,4 1-1-15,6-6 0 0,4 0-7 16,11-4-2-16,-4-9-5 16,7 0-1-16,4 0-19 15,-4 0-7-15,4-6-17 16,-11 3-5-16,4-1-25 16,-4 4-8-16,0 7-42 15</inkml:trace>
  <inkml:trace contextRef="#ctx0" brushRef="#br0" timeOffset="48912.05">25349 5781 296 0,'0'-3'112'0,"0"3"-87"0,0 3 20 0,0-3 1 0,0 0-9 16,0 0-2-16,0 0 0 15,0 0 1-15,4 0-20 16,6 0 6-16,4 0 5 0,8 0-6 16,-1 0-2-16,11-3-9 15,7 3-4-15,3-3-3 16,-10 3-3-16,-7 0 1 16,3 0-1-16,-3 0-22 15,-3 0-10-15,-5 0-22 16,1 0-6-16,0-3-23 15,-8 3-10-15,5 0-54 16</inkml:trace>
  <inkml:trace contextRef="#ctx0" brushRef="#br0" timeOffset="49843.66">25484 5557 272 0,'0'-15'101'0,"0"15"-78"0,0-10 13 16,0 10 0-16,0 0-4 15,0 6 3-15,3 4-2 0,-3-1 0 16,7 17-18 0,-3-4 0-16,7 9-1 0,-4-6-3 0,3 7 1 15,1-7-3-15,3 10 0 16,4 15-8-16,0-6 0 15,-1 0-1-15,-3-9 0 16,-3-13-22-16,0 6-10 16,-1-6-17-1,1-6-7-15,0 0-8 0,-4-13 0 16,3 0-62 0</inkml:trace>
  <inkml:trace contextRef="#ctx0" brushRef="#br0" timeOffset="50829.31">26115 5258 252 0,'3'-19'96'0,"-3"16"-75"0,0-3 14 0,0 6 1 15,0 0-8-15,0 0-2 0,4 0 1 16,-1 0 0 0,4 6-14-16,0 3 8 0,4 7 2 15,3 3 0-15,-10 6-2 0,3 16-9 16,-4-6-5-16,1-4-4 16,0 20 0-16,3 12-2 15,-7-6-1-15,3-4-2 16,4-9-1-16,-3-9-3 15,-1 0-1-15,4-7-16 16,-3-3-8-16,3-12-23 16,0-1-9-16,0-5-81 15,0-4-42 1,0-3 92-16</inkml:trace>
  <inkml:trace contextRef="#ctx0" brushRef="#br0" timeOffset="51282.64">26324 5264 292 0,'3'-3'110'0,"1"3"-86"0,3 0 16 0,-3 0 0 16,3-3-9-16,3 3 2 15,8-6-6-15,-4 3-2 16,7-1-13-16,4 1 6 0,4 3 4 15,-1 3 4-15,4 4 4 16,-4 2-3-16,-3 4-2 16,-4 6-5-16,-3 0-2 15,-7 6-6-15,-8 9-2 0,-6 11-4 16,-8 8 1 0,-7-9-4-16,1 3 0 0,-5-6-1 15,1-6 1-15,3 0-2 16,4-13 2-16,0 0-4 15,7-3 0-15,3-3-1 16,4-4 0-16,7-2 2 16,11-1 0-16,0-3 0 15,7-3 0-15,3 1-3 16,0-4 0-16,1 0-14 16,3 0-4-16,-11 0-22 15,0-4-10-15,0 4-14 0,-3-3-6 16,-4 3-22-16,11 0-93 31</inkml:trace>
  <inkml:trace contextRef="#ctx0" brushRef="#br0" timeOffset="51633.4">27128 5428 296 0,'4'-12'112'0,"-4"12"-87"0,0 0 24 0,0 0 6 0,0 0-14 16,-4 9-1-16,-3-3-10 16,-3 13-4-16,-4 6-14 15,-4 7-1-15,4 3 2 0,-11-1-1 16,4 1 1-16,-1 0-5 15,1-1-3-15,3-9-2 16,1 1-3-16,-1 2-2 16,4-12-1-16,3 3-9 15,0-7-5-15,4-2-11 16,0-1-3-16,0-3-18 16,7-6-9-16,0 0-11 15,-3-3-5-15,3 0-56 16</inkml:trace>
  <inkml:trace contextRef="#ctx0" brushRef="#br0" timeOffset="51906.83">26806 5460 340 0,'3'9'129'0,"1"1"-100"0,3 5 22 0,0-5 5 15,-3 6-8-15,6 6 1 16,8 6-7-16,7 3-4 16,3 4-21-16,8-10-8 0,3 4-4 0,0-1-3 15,0-3 1 1,-7-3-4-16,-1 0 0 0,-6-6-12 16,-3-3-7-16,-1-1-20 15,-11-2-10-15,1-1-20 16,-4-3-6-16,0 1-93 15</inkml:trace>
  <inkml:trace contextRef="#ctx0" brushRef="#br0" timeOffset="56327.06">12426 5472 276 0,'-4'-12'104'0,"4"9"-81"0,0-1 12 16,-7 4-2-16,3 0-7 15,4 0 2-15,0 0-14 16,0 0-5-16,0 0-6 16,0 16 4-16,4 0 5 0,3 12 0 15,-7 7 1-15,4-7-5 16,-1 4 0-16,1-1-3 16,-1 1 0-16,1-7-6 15,-1 0 1-15,1 0 0 16,-1-3 2-16,1-3-1 15,-1-3-1-15,1-3-17 0,-4-1-9 16,0-2-11-16,4-1-4 16,-4-3-18-16,0-2-7 15,0-4-56 1</inkml:trace>
  <inkml:trace contextRef="#ctx0" brushRef="#br0" timeOffset="56613.82">12309 5705 232 0,'-8'0'88'0,"8"4"-69"0,0 2 11 0,0-6-2 0,0 0-3 16,0 0 2-16,0 0 0 16,4 3 1-16,0 0-15 15,3 0 1-15,-4 0 2 0,8-3 5 16,3-3 2-16,0 0-8 15,0-3-2-15,4-4-5 16,3 1-3-16,4 3-5 16,4-1 0-16,-1 4-5 15,0 3-1-15,4 0-22 16,-4 7-8-16,-3-1-20 16,-3 0-5-16,-1-3-75 15</inkml:trace>
  <inkml:trace contextRef="#ctx0" brushRef="#br0" timeOffset="57228.01">12713 5337 296 0,'0'0'112'16,"0"0"-87"-16,0 0 4 0,0 0-4 0,0-6-4 15,7-1 4-15,3 1-4 16,1 0-1-16,3-1-11 16,4 4 1-16,-4-6 1 0,0 2 0 15,4 1 3-15,-11 3-3 16,4 0-1-16,-1 3 0 15,-3 0 1-15,1 3 8 16,-5 3 2-16,4 4-8 16,-7 2-5-16,0 1-5 15,-7 6 0-15,4-7-2 16,-1 4-1-16,0 0 1 16,4-7-1-16,0 4 0 15,0 0 0-15,0-1-3 16,4 1 2-16,0-1-1 0,6-2 0 15,-6-1 2 1,6 4 2-16,1-1-3 0,0 4 0 16,6-3 1-16,-6 3 2 15,3-1-3-15,-3 1 0 16,-1 3 1-16,-3-6 0 16,1 2 8-16,-5 1 7 15,-3 0-5-15,-3 3-1 16,-5-10-7-16,-2 4-2 15,-1-4 0-15,4 4 2 16,-7-7-1-16,3 4 2 16,-6-4-11-16,6 0-2 0,-3 1-17 15,3 2-8 1,4-9-30-16,4 3-11 0</inkml:trace>
  <inkml:trace contextRef="#ctx0" brushRef="#br0" timeOffset="57976.36">13308 5104 252 0,'-3'-13'96'0,"-1"13"-75"0,0-6 17 0,4 6 1 15,0 0-6-15,0 0 3 16,-3 6-11-16,-8 4-3 16,8 5-13-16,-1 7 1 0,1 4 3 15,-1 2-1-15,4 10 3 16,0 3-6-16,4 9-3 16,-1 10-3-16,4 3 0 15,4-3-2-15,0-4 2 16,-1-5-4-16,1-7 0 15,-1-6-1-15,1-10 0 16,3-3 2-16,0-6 2 16,1-6-10-16,-1-4-4 15,-4-2-21-15,1-4-8 16,0-3-32-16,-1-3-11 0,5-4-46 16</inkml:trace>
  <inkml:trace contextRef="#ctx0" brushRef="#br0" timeOffset="58427.9">13414 5258 268 0,'8'-19'101'0,"-5"10"-78"0,4-4 13 0,-3 4 2 15,-1 2-9-15,4-2 0 16,4 3-5-16,3-1-1 16,0 7-12-16,8 0 7 0,-8 3 2 15,4 7 1-15,-4 3 2 16,0 5-7-16,-3 1 1 16,-4 0-8-16,-4 6-3 15,-6 1-3-15,-4 2-3 16,-1 3 1-16,1 4-1 15,0-3 0-15,0-1 0 16,4-9 0-16,-1 0 0 16,4-3-3-16,4-3 2 15,3-4-1-15,7 1 0 16,4-3 2-16,6-7 2 16,5-3-1-16,-4 0-1 15,3-3-2-15,-7-1-1 0,0 1-23 16,1 0-7-16,-5 0-22 15,1 0-5-15,-4-4-39 16,4 1-14-16,0 0-4 16</inkml:trace>
  <inkml:trace contextRef="#ctx0" brushRef="#br0" timeOffset="58704.71">13936 5293 280 0,'0'-13'107'0,"-4"10"-83"0,0 0 19 0,4 3 6 15,0 0-12-15,0 0-1 16,0 6-18-16,-10 7-6 16,3-4-8-16,3 10-1 0,1 6 3 15,-1-3-1-15,1 7 2 16,-1-1-6-16,0 4-3 15,1-1 1-15,3-3 2 16,0 4-24-16,0-10-12 16,0 3-18-16,0-3-7 15,0-3-82 1</inkml:trace>
  <inkml:trace contextRef="#ctx0" brushRef="#br0" timeOffset="58992.73">13826 5318 300 0,'0'-3'112'0,"3"3"-87"0,1 0 13 16,-4 3 1-16,3 0-10 15,1 3-2-15,3 4-9 16,0-1-3-16,4 1-9 15,-1 2-2-15,4 4 0 0,1 3-2 0,-1 3-2 16,4 3-2-16,-1-3-1 16,1-3-23-16,0-6-7 15,-1-4-15-15,-2-6-5 16,-1-6-77 0,-7-6-41-16,3-1 79 15</inkml:trace>
  <inkml:trace contextRef="#ctx0" brushRef="#br0" timeOffset="59376">13868 4908 296 0,'0'-9'110'0,"7"6"-86"0,0 0 9 0,-3 3-3 0,3-4-3 16,4 4 3-16,3-6 1 15,4 3 3-15,-1 3-18 16,1 0 2-16,0 0 0 0,-4 0 1 16,0 0 1-16,-3 9-3 15,-1-2 0-15,-6 12-9 16,-1-4-3-16,-3 14-3 16,-3-4 1-16,-4 3-4 15,0 1-2-15,3-4 2 16,1 0 0-16,3-3 1 15,0 0 0-15,3-9-3 0,8-1 2 16,-1 1 1-16,8-4 0 16,7-5 0-16,0-4 0 15,3-4-7-15,-3 1 0 16,0-6-24-16,-4-1-7 16,0 1-26-16,-3 3-10 15,3-1-91 1</inkml:trace>
  <inkml:trace contextRef="#ctx0" brushRef="#br0" timeOffset="59798.61">14272 5390 276 0,'0'0'104'0,"0"0"-81"0,4 0 14 0,-4 0-1 16,3 0-6-16,1 0 0 16,3 0-6-16,4-6-1 15,3 3-12-15,4-7 0 0,3 4 0 16,4 0-6-16,3 0-1 16,0-1-2-16,1 1-2 15,-5 3-4-15,1 3 0 16,-7-6-22-16,0 6-8 15,-4 0-16-15,-3 0-4 16,-8 6-86 0</inkml:trace>
  <inkml:trace contextRef="#ctx0" brushRef="#br0" timeOffset="60306.54">14545 4962 260 0,'4'0'99'0,"-4"0"-77"0,0 0 18 0,0 0 4 15,0 6-5-15,3-3 1 16,1 10-9-16,3 6-2 15,-7 6-16-15,7 3-1 0,-3 1-1 16,-1-4-2-16,4 0 0 16,0-12-5-16,0 3-3 15,0-1-3-15,4-8 1 16,-4 2-1-16,4-3 0 16,3-2 4-16,7-1 3 15,-7-3-4-15,4 0-1 16,-4 0-5-16,1 0-1 15,-5 0-17-15,1 0-8 0,-1 0-21 16,1-3-7-16,0-4-90 16</inkml:trace>
  <inkml:trace contextRef="#ctx0" brushRef="#br0" timeOffset="60596.25">14776 4874 324 0,'0'0'123'0,"0"0"-95"0,0 0 7 0,0 6-4 16,0 7-6-16,0 9 2 16,3 6-11-16,1 10-2 15,-1 6-8-15,4 3-4 16,0-3 1-16,0 0-2 0,4-3-1 15,0 3-2-15,-1-6 1 16,5 0-15-16,-1-3-4 16,0-1-17-16,0-5-6 15,-3-4-15-15,-1-6-4 16</inkml:trace>
  <inkml:trace contextRef="#ctx0" brushRef="#br0" timeOffset="60867.44">15173 5028 312 0,'3'-3'118'0,"-3"6"-92"0,0 0 15 15,0-3 2-15,0 16-11 16,0 0 1-16,0 12-14 15,-3-3-6-15,-1 4-8 16,0-1-4-16,-3 0 0 0,0 1-1 16,0-1 2-16,0-12-6 0,4 3-1 15,-1-4-23 1,0-2-6-16,1 3-21 0,-1-7-5 16,4-6-83-1</inkml:trace>
  <inkml:trace contextRef="#ctx0" brushRef="#br0" timeOffset="61153.05">14985 5094 312 0,'7'7'118'0,"0"-1"-92"0,7 3 13 0,-7 1-2 0,4-1-14 15,3 1 0-15,4 5-10 16,-1 4-3-16,8 0-5 16,-4 6-6-16,1-6-2 0,-1 0 4 15,0 0 3-15,-3 3-8 16,-4-9-4-16,0 3-14 16,1-1-6-16,-8-12-12 15,3 1-2-15,-3-4-53 16,4-4-67-1,7-5 44-15</inkml:trace>
  <inkml:trace contextRef="#ctx0" brushRef="#br0" timeOffset="61436.49">15346 4880 312 0,'0'0'115'0,"0"3"-89"0,0 10 10 0,0-4 0 15,0 4-16-15,4 9-1 16,-1 9-9-16,4 4-4 16,1 6-3-16,6-6-3 0,-7-1 1 15,3-5-4-15,1-1 2 16,0-3-8-16,3 0-2 15,-7-6-25-15,4 0-9 0,-1-3-208 32,4 0 126-32</inkml:trace>
  <inkml:trace contextRef="#ctx0" brushRef="#br0" timeOffset="61647.58">15336 5182 284 0,'3'-3'107'0,"1"3"-83"0,10-6 6 0,-7 3-3 15,11-3-15-15,-4-4-2 16,11-3-6 0,3-2-1-16,4-1-1 0,0 0-15 0,0 0-4 15,-4 4-53-15,0 2-21 16,-3 1-20-1</inkml:trace>
  <inkml:trace contextRef="#ctx0" brushRef="#br0" timeOffset="62165.86">15446 4792 288 0,'-8'-7'110'0,"8"14"-86"0,0-14 7 0,0 7-2 0,4 0-3 16,3-3 4-16,4 0-1 15,3 0 2-15,4 0-17 16,3 3 10-16,7 0 5 0,-3 0-4 16,-7 3-2-16,3 0-9 15,-3 0-4-15,-4 7-3 16,-3-1 0-16,-1-2-2 15,-3 2 0-15,0-3-3 16,-7 1-2-16,4-1-2 16,-1 3 1-16,-3-9 1 15,4 7 2-15,0-1-1 16,-1 0-1-16,4 1-4 16,0 2 0-16,0 4 4 0,8-1 2 15,-8 7 0 1,3-6-2-16,1-1-2 0,0 1-1 15,3 0 2-15,-11-4 2 16,4 0 4-16,-3 1 2 16,-4 2 5-16,-4 4 5 15,1 3-9-15,-4 3-4 16,-4 0-3-16,-3 0-1 16,0 0-9-16,0-3-4 15,-1-3-13-15,1-3-4 16,0-1-17-16,3-2-8 0,4-1-32 15,4-3-12-15,3-6-49 16</inkml:trace>
  <inkml:trace contextRef="#ctx0" brushRef="#br0" timeOffset="63352.23">12372 7047 260 0,'4'-3'96'0,"-1"3"-75"0,5 0 3 16,-5 0-2-16,4 0-3 16,0-3 3-16,11 0-3 15,0-3-2-15,10-4-9 16,8-2 4-16,13-1 3 0,4-3-1 16,4 1 0-16,-4-1-4 15,7-3 1-15,18 0 0 0,18 3 1 16,-7 1-4-16,3-4 0 15,18 0-1 1,14 0 1-16,-11 0 0 0,1 0 0 16,13-3 2-16,4 0 1 15,-14-3-3-15,4 6-3 16,3 0 0-16,4 0-1 0,-11 3-2 16,-4 4 1-16,22-1 0 15,-4 4 1 1,-14 2 0-16,10 1 2 15,19 0-3-15,-19-4 0 16,1 1 1-16,14-4 0 16,0-3 2-16,-15-2 1 0,11-5-1 15,8 5 1-15,-15-1-2 16,4 3 0-16,6 6-6 16,-6 7 1-16,-18 3 0 15,-4 0 0-15,40 3 0 16,-18 4 0-16,-15-1 0 15,-17-3 0-15,0-6 2 16,7-3 1-16,-1-4 1 16,-13 4 2-16,-11-7-5 15,-3 1-1-15,-1-1 2 16,8 1 1-16,-4-1-4 16,-7 4 1-16,-7 2 0 15,-18-2 2-15,0-1-1 0,0 1 2 16,0-1-2-16,-3 1 2 15,7 0-2-15,-4-1 2 16,0 1-4-16,-3 2 0 16,-11 1 1-16,-4 3 0 15,-3-3 0-15,-11 2 2 16,1 1-3-16,-5 0 0 16,1 0 1-16,-4 0 2 15,0 0-3-15,-3 3 0 16,0 0 1-16,-4 0 2 15,0 0-1-15,-4-3-1 16,1 3-2-16,-1 0-1 16,5 0-14-16,-8 0-6 15,0-4-17-15,0 4-5 16,0 0-42-16,14-6-127 16</inkml:trace>
  <inkml:trace contextRef="#ctx0" brushRef="#br0" timeOffset="65454.78">27681 5230 208 0,'4'-25'77'0,"-4"12"-60"0,3-6 8 0,-3 10 0 0,0-1-2 16,0-3 3-16,0-2 1 15,0-1 1-15,0 3-15 16,0 7 8-16,0-7 5 0,0 7-5 15,4 19 13 1,3 6-4-16,-3 12-2 16,3-2-2-16,0 5-11 15,0 4-2-15,-4 0-7 16,1 3-2-16,0 3-2 16,-1-6-2-16,1-7 1 15,-1 13 1-15,-3-9-1 16,4 6-1-16,-1-10-4 15,1 1 0-15,-4-4-22 0,0-6-8 16,0-3-18 0,0-3-6-16,0-3-69 15,3-7-61-15,1-6 67 16</inkml:trace>
  <inkml:trace contextRef="#ctx0" brushRef="#br0" timeOffset="65671.67">27540 5384 272 0,'-7'6'101'0,"7"1"-78"0,7 5 6 0,0-2 0 15,3-1-5-15,8 1 3 16,7-4-2-16,3-3 2 16,4-3-15-16,0-6-2 0,3-1-3 0,4 1-1 15,8 3-1-15,-5-6-30 16,-3 5-10-16,4 1-34 15,-8 3-13-15,8 3-45 16</inkml:trace>
  <inkml:trace contextRef="#ctx0" brushRef="#br0" timeOffset="66219.95">28288 4997 236 0,'0'-35'88'0,"-4"25"-69"0,0-2 15 0,4 9 3 15,0 0 1-15,-7-1 2 16,0 1-7-16,0 3-3 16,0 3-16-16,0 4 2 0,-4 2 2 15,4 7-4-15,-10 6 2 16,2 9-3-16,-2 10 0 15,-1 4-3-15,4-1 1 16,0 0-2-16,3 6 0 16,4 7-3-16,7 9 1 15,7 0-4-15,0-6-2 16,11-6 2-16,-1-4 0 16,5-15-1-16,3-4 1 15,6-6 0-15,1-9 1 16,-7 0 0-16,21-13 2 0,14 3-1 15,-17-6 2-15,-8 0-2 16,1-9 2-16,-8-7-2 16,-3-3 0-16,0-19 1 15,-7 7 1-15,-8-1-6 16,-20 4 0-16,-8 3-3 16,-14 6 0-16,-3 6 2 15,-4 10 0-15,0 9-9 16,14 4-2-16,3-1-3 15,1 10-1-15,3-3-8 16,11 6 0-16,-7-3-12 16,14 0-3-16,0-3-7 0,14-4-1 15,-3 1-30-15,14-4-12 16,14 1-35 0</inkml:trace>
  <inkml:trace contextRef="#ctx0" brushRef="#br0" timeOffset="66510.92">28996 5286 368 0,'4'0'140'0,"-8"7"-109"0,1-4 9 0,3 3-4 0,-11 4-10 15,1 2-1-15,-5 4-16 16,-2 6-5-16,-5 10-3 16,1 8-1-16,0 1 2 0,0 0-6 15,6-9 1-15,5-10-15 16,-1 3-5-16,4-3-19 16,4-3-9-16,-8 0-25 15,7-10-10-15,4 1-40 16</inkml:trace>
  <inkml:trace contextRef="#ctx0" brushRef="#br0" timeOffset="66767.7">28773 5271 316 0,'0'0'118'0,"0"3"-92"0,4 9 17 0,-4-5 1 15,3 2-13-15,1 4-3 16,3 3-10-16,3 6-1 16,5 9-10-16,2 10 0 0,5 3 3 15,2 0-6-15,-2-9-2 16,-5-7-8-16,12 1-1 16,6 2-28-16,-3-6-9 15,0-6-27-15,-7-9-10 16,-4-4-58-16</inkml:trace>
  <inkml:trace contextRef="#ctx0" brushRef="#br0" timeOffset="67240.59">28972 4748 296 0,'3'-7'110'0,"-3"4"-86"0,4 0 13 0,-1 3 0 16,1-3-7-16,6 0 2 15,5 0-7-15,6-1-3 16,7-5-12-16,-3 9 2 0,0 0 4 15,0 0-2-15,-4 3 2 16,0 7 2-16,-3-1 1 16,-4 7 3-16,-7 3 1 15,-3 3-8-15,-4-3-4 16,0 6-6-16,-4-6-4 16,-3 6 0-16,4-6 1 15,-8 6-1-15,7-6-1 16,1 6-2-16,3-6-1 0,0 0-1 15,3 0 3-15,1-3-2 16,7-1 1 0,-8-8-3-16,8-1-1 0,3-6-15 15,0-3-6-15,0 0-24 16,0 0-10-16,1-1-31 16,-1 4-12-16,4 0-38 15</inkml:trace>
  <inkml:trace contextRef="#ctx0" brushRef="#br0" timeOffset="67735.53">29432 5359 264 0,'-14'0'99'0,"14"0"-77"0,0 0 11 16,0 0 0-16,4 3 4 16,6-3 4-16,5 0-6 15,6 0-2-15,7 0-18 16,-3 0 4-16,3 0 4 0,1 0-12 15,-1 0-4-15,-3 0-4 16,0 0-3-16,0 0-21 16,-1 0-9-16,5 0-20 15,-1 0-7-15,0-3-66 16,4 3-63 0,-3 3 65-16</inkml:trace>
  <inkml:trace contextRef="#ctx0" brushRef="#br0" timeOffset="68066.58">29893 4867 356 0,'0'-3'134'0,"0"6"-104"16,0 4 7-16,0-1-2 0,4 7-14 15,-1 12 0-15,1 16-8 16,3 6-3-16,4 7-5 16,-1-1-4-16,1 4 2 0,-1-4-4 15,1 7 0-15,0 6-6 16,-1 4 0-16,1-7-17 15,-4-7-7-15,0-8-10 16,0-10-2-16,0-10-10 16,4-6-2-16,0-9-69 15</inkml:trace>
  <inkml:trace contextRef="#ctx0" brushRef="#br0" timeOffset="68460.23">30191 4949 248 0,'7'-47'93'0,"-7"38"-72"0,11-4 18 0,-11 13 3 15,7-6-11-15,0 3-1 16,7 3-6-16,4 0-3 16,7 0-11-16,3 3 11 0,7 3 8 15,-3 7 0-15,0 9 1 16,-3 12 0-16,-8 10 1 15,-3 10-8-15,-8-10-1 16,-3 3-13-16,-7-6-3 16,-3 3-2-16,-4-9 0 15,-8 0-2-15,1-1 1 16,0-2-2-16,0-1-1 0,3 4-2 16,4-10 1-16,4 4-1 15,6-4 0-15,11-3-3 16,-3-6-1-16,10-4-4 15,4-6 1-15,3-6-8 16,-3-3-2-16,0-3-12 16,0 3-5-16,0-10-19 15,-11 4-7-15,4-1-104 16</inkml:trace>
  <inkml:trace contextRef="#ctx0" brushRef="#br0" timeOffset="69314.2">30896 5113 328 0,'0'-16'123'0,"0"13"-95"0,0 0 7 0,0 3-1 0,0 0-5 15,0 0 3-15,-7 6-11 16,0 7-3-16,-3 6-10 16,-5 6-3-16,1 3 1 0,0 4 1 15,-4-4 3-15,1 4-7 16,2-1-4-16,1 4 2 16,0 0 1-16,0 2 0 15,3-2-2-15,1-3-6 16,6-4-1-16,-7-6-17 15,8-3-7-15,-1-7-19 0,4-12-52 16,0-6 11 0,4 0-40-1</inkml:trace>
  <inkml:trace contextRef="#ctx0" brushRef="#br0" timeOffset="69568.37">30638 4997 300 0,'0'6'112'0,"0"6"-87"0,3 14 18 0,-3-11 0 0,4 7-6 15,-1 4 1-15,8 5-8 16,-4-6-2-16,11 7-15 16,-1 3-1-16,8-4 1 0,0-6-7 15,3 4-1-15,1-1-8 16,-1 0-2-16,0 1-23 15,-3-1-8-15,-4-3-18 16,1-3-3-16,-5-6-58 16,-2 0-69-1,-5-4 55-15</inkml:trace>
  <inkml:trace contextRef="#ctx0" brushRef="#br0" timeOffset="71295.23">15715 4401 252 0,'0'-6'93'0,"0"3"-72"0,3 3 14 15,5 3 0-15,-8 3-5 16,7 7 2-16,3-1-1 15,4 10 3-15,8 16-18 16,6 6 11-16,8 7 5 0,6-7 1 16,1 9 3-16,-4 1-11 0,0 15-3 15,-8 10-9-15,-6 0-3 16,-7-7-5-16,-4-6-4 16,-3-9-5-16,-4-6-2 15,-4-4-19-15,-3-6-7 16,0-10-16-16,-3-2-8 15,-1-7-27-15,4 6-111 32</inkml:trace>
  <inkml:trace contextRef="#ctx0" brushRef="#br0" timeOffset="72495.95">31378 4861 296 0,'-3'-12'110'0,"3"8"-86"0,0 4 11 0,0 0 1 16,0 0-5-16,3 7 4 15,1 2-8-15,3 10-2 16,-3 3-14-16,3 16 2 0,0 9 1 15,0 7-7-15,3-4-2 16,-6-3-3-16,3-3 1 16,4 1-4-16,-4-4 0 15,0-4-12-15,0-2-5 16,4-4-21-16,-11-2-10 16,0-10-25-16,0-4-9 15</inkml:trace>
  <inkml:trace contextRef="#ctx0" brushRef="#br0" timeOffset="72711.7">31201 5223 308 0,'32'-18'115'0,"0"11"-89"0,25-2 8 16,-29 2-4-16,11 4-14 15,4-6-2-15,-4 3-8 16,0 2-4-16,0 4-1 16,3 0-21-16,-6 0-7 0,-1 0-28 0,-10 4-10 15,3 2-59 1</inkml:trace>
  <inkml:trace contextRef="#ctx0" brushRef="#br0" timeOffset="73218.95">31981 4782 268 0,'0'-34'101'0,"0"24"-78"0,-7-2 22 0,0 8 4 15,0 4-9-15,0 0 0 0,-11 4-12 16,0 5-5-1,0 4-13-15,-6 2 2 0,-5 7 2 0,4 1-5 16,4 5-1-16,7 3 0 16,7 4 0-16,3 3-2 15,8 0-1-15,10-4 1 16,4 1 1-16,7-13 1 16,-1 0 2-16,1-16-1 15,0-6 2-15,0-6-2 16,0-16 0-16,-4 0-5 15,-3-10-3-15,-4 4 0 16,-4 3 1-16,1 3 3 16,-4 6 2-16,0-3 5 15,-3 7 5-15,3 8-7 16,-7 4-1-16,0 7-5 0,-7 15-1 16,3 12-1-16,1 17-2 15,3-4 1-15,0 10 1 16,3-4-1-16,1 4-1 15,3 0-8-15,0 6-5 16,0-10-15-16,0-2-5 16,0-7-16-16,0-6-7 15,0-10-22-15,-3-6-9 16,3-3-72 0</inkml:trace>
  <inkml:trace contextRef="#ctx0" brushRef="#br0" timeOffset="74744.88">20748 6846 304 0,'0'-3'112'0,"0"3"-87"0,4 0 9 0,-4 0-1 15,7 3-8-15,-4 0 3 16,15 0-3-16,-4 0 0 16,18 0-14-16,-14 1 7 0,17-4 2 15,-13 0 1-15,13-4 2 16,-7 1-4-16,26-3 0 0,-8 3-1 15,28-3-2-15,-14-1 0 16,18-2 0-16,-14-1-4 16,57 1 0-16,-36-7-5 15,32 0 1-15,-25 4-1 16,46-4 1-16,-32 3-2 16,43-2-1-16,-42 5-1 15,34 4 2-15,-31 3-3 16,39 3 0-16,-28 0-1 15,17 3 1-15,-28 0 2 16,49 3 2-16,26 7-6 16,-19-4 0-16,8 1 1 15,-11-1 3-15,-11-2-2 16,8-1-2-16,-1 0 2 16,-13 1 2-16,10-4-2 15,3 0 0-15,-13 0-6 16,-26-3 0-16,-24 0 3 0,46-3 4 15,45-3 1-15,-2-1 2 16,10 1-9-16,-18 0 0 16,0-1 2-16,-21 1 2 15,-18 0-3-15,-53 3-1 16,-17-1 1-16,38 1 2 16,46-3 0-16,-13-3-1 15,-1 2 1-15,-7 1 1 16,-14 0-3-16,-11-1 0 15,8 1 1-15,-33 0 2 0,-10 3-1 16,14-10 2-16,75-15-2 16,-57 9 2-16,-22 3-2 15,25-9 2-15,79-16-4 16,-15 9 0-16,-28 4-1 16,-8 0 0-16,15 2 2 15,-7 4 2-15,-18 3-1 16,0 1 2-16,14-1-4 15,-6 3 0-15,-19 0 1 16,11 4 2-16,11-4-6 16,-11 3 1-16,-4-3 3 15,1-2 2-15,10-5 0 16,-10-2-2-16,-19 0 1 16,5-3-1-16,3-1-3 15,-4 1 2-15,-7 6-1 16,-24 6-2-16,-8-3-2 0,-3 4 1 15,3-1 1-15,4 3-1 16,-7 1-1-16,0 2-1 16,-8 4-7-16,-10 0-4 15,-7 2-23-15,-10 1-9 16,-8 0-18-16,-7 0-8 16,-3 3 4-16,-11 0-121 31</inkml:trace>
  <inkml:trace contextRef="#ctx0" brushRef="#br0" timeOffset="75588.19">24608 7214 248 0,'4'-15'93'0,"-4"15"-72"0,0-3 20 0,0 3 7 16,0 0-6-16,0 0 0 15,0 0-6-15,0 0-2 16,-4 3-19-16,1 0 2 0,-8 9 1 16,4-2-2-16,-7 21 1 15,3-5-1-15,-3 43 0 16,0-12 0-16,0 34 0 16,3-22 0-16,4 45 0 15,3-23-8-15,11 10-5 16,1-22-2-16,13 21-1 15,-3-21-3-15,13 0 0 16,-6-10-14-16,11-15-6 16,-8-10-26-16,0-13-11 15,-3-5-28-15,0-17-12 0,-4 1-50 16</inkml:trace>
  <inkml:trace contextRef="#ctx0" brushRef="#br0" timeOffset="76068.28">24810 7536 324 0,'7'-25'123'0,"-7"25"-95"0,18-26 9 0,-18 23-2 16,7-9-11-16,0 5 0 16,7-2-2-16,-3 3 1 15,10 2-13-15,-3 1 3 0,18 10 3 16,-15-1 7-16,11 19 3 16,-4-6-2-16,0 13-3 15,-6-7-5-15,-8 6 0 16,0-2-7-16,-10 5-1 15,-4-5-4-15,-4 18-1 16,-7-9-3-16,-3 12-1 16,4-9 1-16,-5 3 2 15,5-9-3-15,3-1 0 16,0-5-4-16,7-1 1 16,0-6-3-16,21 0 2 0,-11-6 3 15,26-3 1-15,-8-1 1 16,11-6 0-16,-7 1-11 15,14-4-3-15,-14 0-28 16,11-3-11-16,-8 0-29 16,11-6-14-16,-10-1-67 15</inkml:trace>
  <inkml:trace contextRef="#ctx0" brushRef="#br0" timeOffset="76299.77">25636 7778 296 0,'-21'-6'112'0,"21"6"-87"0,3 3 11 0,-3-3-2 16,8 3-6-16,2 1 1 16,11-1-8-16,18 0-2 15,-10-3-11-15,-4 0-7 0,21-3-2 16,-14 0-19-16,24-1-9 15,-10 1-25-15,8 0-9 16,-12 0-74-16</inkml:trace>
  <inkml:trace contextRef="#ctx0" brushRef="#br0" timeOffset="76955.2">26256 7284 284 0,'0'-13'107'0,"0"13"-83"0,8-3 17 16,-8 3 4-16,7 0-9 15,-7 0-1-15,7-3-6 16,3 0-4-16,1 0-13 15,7-4 3-15,7 1 5 0,10 0-2 0,11 3 1 16,4-1 1-16,3 4 2 16,-7 4-1-16,-4 2-1 15,-13 3-2-15,-11 1 1 16,-4-1-4-16,-7 10-1 16,0-3-8-16,-11 12-4 15,-6 10 1-15,-4-10 0 16,3-2-4-16,-7 2 1 15,4-3 0-15,0 0 0 16,0-3-3-16,3 0 2 16,0-3-8-16,8 0-4 15,3-3-2-15,10 0-1 16,-2-4 4-16,13 4 3 16,11 3 2-16,-7-6 5 0,-8-1-1 15,5 1 1-15,-1-4 4 16,-7 4 1-16,11-1 5 15,-7 1 5-15,-4 0 2 16,-4-1 0-16,-3 1-3 16,-7-1 0-16,0 1-7 15,-10 6-3-15,-8 9-1 16,-3-6-1-16,3-3-5 16,-21 6 1-16,7-6-7 0,-10 0-3 15,6-3-8 1,4-3-1-16,0-4-10 0,11-3-4 15,-4 1-20-15,15-7-6 16,-1 0 2-16,15-13 5 16,-1 4-79-1,22-10-47-15,0 3 84 16</inkml:trace>
  <inkml:trace contextRef="#ctx0" brushRef="#br0" timeOffset="77264.07">27348 7467 384 0,'0'-4'143'16,"-3"8"-112"-16,-4-1 10 0,7-3-3 0,-4 15-9 15,0-5 1-15,-3 9-4 16,0-3-1-16,-3 9-14 15,6-3-2-15,-14 6-2 0,8-3-3 16,-12 7-3-16,8-7-3 16,-10 10 1-16,6-7-10 15,-11 7-3-15,12-4-13 16,-5 1-5-16,5-7-21 16,-1-3-8-16,4-3-15 15,3-7-2-15,1-2-59 16</inkml:trace>
  <inkml:trace contextRef="#ctx0" brushRef="#br0" timeOffset="77516.57">27029 7539 348 0,'11'6'129'0,"-1"7"-100"0,8 6 13 0,-18-16 0 15,11 10-11-15,-1-1-1 16,8 7-5-16,0-3-2 16,3 9-12-16,11 10-4 0,-4-4-1 15,4 1-3-15,0-1-2 16,4-2-11-16,-1-4-4 0,-3-6-22 16,3-4-7-1,-10-5-21-15,-7-4-10 0,-4-3-79 16</inkml:trace>
  <inkml:trace contextRef="#ctx0" brushRef="#br0" timeOffset="77856.06">27508 7151 324 0,'35'32'123'0,"-35"-32"-95"0,50 41 18 0,-43-35 4 16,11 19-6-16,-4-3 1 16,7 32-11-16,7 22-4 15,-3-4-17-15,-4-9 1 0,-3-6 0 16,-4 0-3-16,-7-1-1 15,-3 1-6-15,-4-19-1 16,0-7-12-16,-4 4-7 16,4-7-18-16,-3-6-8 15,-1-3-18-15,-3-6-7 16,4-1-30-16,-1-8-14 16,4-4-15-1</inkml:trace>
  <inkml:trace contextRef="#ctx0" brushRef="#br0" timeOffset="78306.2">27802 6937 344 0,'0'-6'129'0,"0"3"-100"0,3-4 9 0,1 7-1 16,0-3-8 0,3 0 1-16,3 3-6 0,-6 0-3 15,17 3-11-15,11 0 5 0,3 7 2 16,4 3-3-16,-17 2 2 16,-1-2 0-16,0 9-1 15,4 9-1-15,-7 4 1 16,-8-3-4-16,-3-4-1 15,-7-6-4-15,0-6-1 16,0-4-3-16,0 1 1 16,0 0-2-16,0-1-1 15,0-2 1-15,4-1-4 16,3 1 0 0,7 2-1-16,4 1 3 15,0-1 0-15,3-2 3 16,0-4-14-16,-3-3-7 15,3 0-28-15,-10-3-10 0,0 0-30 16,-1 0-12-16,4 7-71 16</inkml:trace>
  <inkml:trace contextRef="#ctx0" brushRef="#br0" timeOffset="79447.6">19936 12400 328 0,'0'0'123'0,"0"0"-95"0,0 3 11 0,0-3-1 15,0 0-6-15,0 0 1 16,4 0-3-16,-4 0 1 15,7 0-17-15,0 0 5 0,11 0 4 16,-4 0-3-16,7-3-2 16,-3 0-6-16,18-7 0 15,-5 4-3-15,23-10 2 16,-8 4-2-16,10-7 0 16,-6 3-8-16,-11 4 0 15,-4-1-1-15,-3 4 0 16,-3-1-11-16,-4 4-5 15,-11-1-17-15,0 4-6 16,0 0-23-16,-7 3-9 0,0 0-26 16,-3 3-11-16,-1 0-30 15</inkml:trace>
  <inkml:trace contextRef="#ctx0" brushRef="#br0" timeOffset="79709.67">20139 12690 288 0,'0'13'107'0,"0"-13"-83"0,10 15 24 0,-10-12 4 15,7 4-10-15,4-1-2 16,14-3-5-16,-11 0-2 16,25-3-18-16,-14 0 2 0,17-6 1 15,-3 0-10-15,0-4-2 16,-7 1-4-16,7-1 1 15,-7 1-20-15,11-1-8 16,-15 4-25-16,7 0-8 16,-6 0-34-16,3 2-12 15,-8 1-30 1</inkml:trace>
  <inkml:trace contextRef="#ctx0" brushRef="#br1" timeOffset="87733.34">23924 6184 260 0,'-7'-3'99'0,"7"3"-77"0,-3 0 13 15,3 0 3-15,0 0-7 16,0 0 2-16,0 3 3 16,0-3 2-16,3 3-20 15,1 1 12-15,3-1 6 0,-4 0-4 16,11 3 1-16,1-3-5 0,24 0 0 15,-8 1-10-15,30-8 0 16,-12 4-7-16,26-3 1 16,-15 0-5-16,39-3 1 15,-17 3-5-15,-1 3-2 16,-13 0-36-16,-1 3-14 16,-10 0-182-1</inkml:trace>
  <inkml:trace contextRef="#ctx0" brushRef="#br1" timeOffset="88998.84">28273 6008 252 0,'7'-6'93'0,"-14"2"-72"0,7 1 14 0,0 3 0 16,0 0-9-16,0 0-1 15,0 0-5-15,0 0-1 16,0 0-10-16,7 3 8 0,-7 4 3 15,11 2 3-15,10-9 3 16,18 0-1-16,22 0 2 16,-1-9-9-16,7-4-3 15,11-3-8-15,14-3-3 16,0 7-7-16,-6 2 0 16,-19 7-45-16,-10 0-18 0,-1 6-117 31</inkml:trace>
  <inkml:trace contextRef="#ctx0" brushRef="#br1" timeOffset="91080.47">21620 11814 264 0,'-10'-3'101'0,"10"3"-78"0,-8 3 20 0,8-3 2 16,-3 3-1-16,-1 0 1 15,-3 1-6-15,4-1-1 16,-1 0-21-16,1 0 3 0,-1 0 1 16,4-3-9-16,0 6-2 15,0 1 3-15,7-1 3 0,0 0 3 16,15 1 1-16,-5-4-3 15,22 0 0-15,-7-3-5 16,14 0 0-16,-10 0-5 16,6-3 1-16,-6 0-3 15,-4 3 2-15,-4 0-6 16,0 0-1-16,-3 0 0 16,0 0 2-16,-7 0-1 15,-1 0 2-15,-2 0-2 16,-1 0 2-16,-4 0-13 15,-3 3-3-15,1-3-25 16,2 0-10-16,-10 0-26 16,7 0-11-16,0 0-20 15,4 3-8-15,-4 0-26 16</inkml:trace>
  <inkml:trace contextRef="#ctx0" brushRef="#br1" timeOffset="91829.43">22517 11219 236 0,'-7'-16'88'0,"7"16"-69"0,-4-10 15 16,1 10 1-16,-1-3-5 15,1 0 0-15,-1-3 0 16,4 3 1-16,-7-7-16 16,3 4 4-16,1-3 4 0,-1 2 3 15,-3 1 2-15,0 0-7 16,-3 2 0-16,3 1-3 15,-8 3-2-15,5 0-6 16,-8 7-2-16,4-4 0 16,-7 13 0-16,3-4-2 15,-3 29 1-15,3-9-4 0,-3 27 0 16,3-14 1-16,-3 18 2 16,3-13-1-16,4 38 2 15,3-19 0-15,7 10 3 16,4-16-1-16,4 3 0 15,3-12-3-15,11 3-1 16,-4-10 1-16,14 6 3 16,-3-12-6-16,11 0-2 15,-15-9 1-15,11-7 1 16,-11-6 1-16,15-13 0 16,-8 1 0-16,18-14 2 15,-14 4-3-15,7-9 0 16,-4 2-1-16,-6-9-2 15,-1 3 1-15,-10-6 1 0,3 3-1 16,-17-3 2-16,3 4-4 16,-22-5 0-16,5 5 1 15,-15 5 2-15,7-3-3 16,-7 16-2-16,4 0-1 16,-4 16 0-16,8-3-2 15,-5 12 1-15,5-3-4 16,-1 9-1-16,4-5-9 15,3-1-2-15,4-3-14 16,7-13-5-16,0 1-7 16,11-17-3-16,-1 1-28 15,19-7-11-15,-5 4-64 16</inkml:trace>
  <inkml:trace contextRef="#ctx0" brushRef="#br1" timeOffset="92189.12">23105 11572 376 0,'0'-10'140'0,"0"10"-109"0,-3-3 22 0,3 3 4 0,0 0-13 15,0 0-2-15,-4 3-17 16,1 0-5-16,-1 10-12 16,1-4 6-16,-4 13 3 0,-1-3-5 15,1 25 1-15,0-9-8 16,0 12-3-16,0-9-1 16,0 3-1-16,0-10 0 15,3 1 0-15,1-7-16 16,-1 0-6-16,4-6-18 15,-7 0-7-15,7 0-15 16,-3-3-6-16,-1-4-12 16,1-2-2-16,3-4-62 15</inkml:trace>
  <inkml:trace contextRef="#ctx0" brushRef="#br1" timeOffset="92491.4">22939 11603 356 0,'0'-6'134'0,"0"6"-104"0,0 0 9 0,0 0-3 15,0 3 1-15,0-3 4 16,3 3-4-16,1 0 0 16,3 7-21-16,0-1 0 0,7 10 0 15,-3-3-4-15,10 22 1 16,-3-7-6-16,14 16-2 15,-7-9-2-15,10 3-3 16,-7-6 1-16,8-4 1 0,-11-6-6 16,-4-3-1-1,0-3-23-15,-3 0-6 0,-4-6-18 16,0-7-8-16,-3 0-18 16,-4-6-6-16,-7 0-74 15</inkml:trace>
  <inkml:trace contextRef="#ctx0" brushRef="#br1" timeOffset="92970.89">23091 10967 340 0,'-3'-7'129'0,"3"7"-100"0,0-3 13 0,0 3 0 16,0-3-9-16,0 0 1 16,7-7-6-16,0 4-3 15,11-10-13-15,-4 4 6 0,14-10 4 16,-3 6-7-16,10 0-1 16,-6 4 3-16,3 5 1 15,-4 1 2-15,-7 9 0 16,0 0 2-16,-3 19 1 15,-4-6-6-15,-3 16-2 0,0-7-7 16,-8 9-3-16,4-5-2 16,-14 5-3-16,7-5 3 15,-3 5 0-15,-1-5-1 16,4 6 1-16,0-7-7 16,0 0 1-16,0-3 1 15,7 1 1-15,0-7 1 16,0-7 0-16,4-2 0 15,10-10 2-15,-3 0-1 16,14-7-1-16,-7 1-19 16,3 0-8-16,-3-1-26 15,0 1-11-15,-8 0-28 16,-2-1-10-16,-1 4-88 16</inkml:trace>
  <inkml:trace contextRef="#ctx0" brushRef="#br1" timeOffset="95237.07">20943 6603 284 0,'4'0'107'0,"-4"0"-83"0,0 3 6 0,0-3-1 16,3 4-1-16,-3-1 6 15,7 0-4-15,-3 0 0 16,7 0-17-16,-4-3 5 0,3 0 3 16,1 0 0-16,7 0 2 15,-4 0-2-15,18-6-1 16,-4 3-10-16,25-13-4 0,-10 3 0 16,10-9 3-16,-7 3 0 15,0-6 0-15,-7 6-8 16,4 0 0-16,-4 4-1 15,-4 2 2-15,-7 4-1 16,1-1-1-16,-4 4-10 16,-4 0-6-16,-3 2-19 15,-4 1-5-15,0 0-17 16,-7 3-4-16,0 0-62 16,-7 10-25-16,0-1 26 15</inkml:trace>
  <inkml:trace contextRef="#ctx0" brushRef="#br1" timeOffset="95554.85">21117 6786 288 0,'-11'-3'110'0,"11"3"-86"0,0 3 20 0,0-3 5 16,0 0-5-16,0 0 4 15,11 0-10-15,-8 0-3 16,15 0-19-16,-4 0 5 0,22-3 3 0,-8 0-1 16,15-4 0-16,-8 1-8 15,8-3-4-15,-8 2-6 16,8 1-4-16,-4 0-18 15,0 3-6-15,-8-1-40 16,12 4-16-16,-15 0-118 16</inkml:trace>
  <inkml:trace contextRef="#ctx0" brushRef="#br1" timeOffset="96752.37">26334 6137 320 0,'-3'0'121'0,"-1"0"-95"0,4 0 7 0,0 0-3 16,0 0-6-16,4 3 1 0,3 0 1 15,0 4 1-15,7-1-14 16,11-3 3-16,7 0 4 0,11-3-2 15,13-6-1-15,1-4-3 16,-4 1-1-16,0-4-7 16,4 1-2-16,0-1-2 15,3 7 1-15,-14-4-18 16,-3 7-4-16,-8 0-31 16,-14 3-12-16,-3 0-32 15,-7 3-13-15,-4-3-34 16</inkml:trace>
  <inkml:trace contextRef="#ctx0" brushRef="#br1" timeOffset="97011.68">26529 6336 308 0,'-7'9'115'0,"11"-6"-89"0,6 7 19 0,-2-7 4 15,9 0-5-15,1 0 1 16,10 0-7-16,4-3-1 16,0 0-21-16,4-3-3 0,3 0 1 15,3-3-6-15,8-1 0 16,3 4-6-16,-3 0-4 16,-4 3-32-16,-4 0-15 15,-6 0-37-15,-4 3-13 0,-4 3-65 16</inkml:trace>
  <inkml:trace contextRef="#ctx0" brushRef="#br1" timeOffset="97909.03">29992 5835 284 0,'-10'0'107'0,"6"3"-83"0,-3 0 8 0,7-3 1 0,0 0-10 16,0 0 1-16,4 6 2 15,6-6 3-15,12 3-15 16,6 0 5-16,4-3 2 0,7-3-3 16,11 0 2-16,13-6-7 15,12 6 0-15,-1-1-8 16,-10 1-1-16,-7-3-2 16,-11 3-2-16,-7 0-15 15,-7 0-5-15,-8 3-28 16,-9 0-11-16,-1 6-71 15,-11 6-72 1,1 4 64-16</inkml:trace>
  <inkml:trace contextRef="#ctx0" brushRef="#br1" timeOffset="98136.43">30184 6115 380 0,'14'3'143'0,"-3"-3"-112"0,13-6 14 0,-6 3-2 16,18-7-16-16,17-2-1 15,0-1-13-15,0 0-3 16,-7 1-6-16,-3 2-7 0,-4 1-3 16,-7 3-30-16,-8 2-14 15,-2 1-18-15,-5 3-6 16</inkml:trace>
  <inkml:trace contextRef="#ctx0" brushRef="#br1" timeOffset="100312.1">26023 6323 288 0,'-8'3'107'0,"8"-3"-83"0,-3 3 2 16,3-3-6-16,0 0 4 15,0 0 7-15,3 3 1 16,1-3 1-16,10-3-18 16,0 0 13-16,25-16 6 0,-7 3-1 15,28-53 1-15,47-32-13 0,-11 19-3 16,-22 16-8-16,71-66-4 15,36-26-14 1,-4 1-5-16,-3 12-54 0,-18 22-20 16,-11 25-104-1</inkml:trace>
  <inkml:trace contextRef="#ctx0" brushRef="#br1" timeOffset="101136.52">29723 5998 288 0,'-3'-6'107'0,"3"3"-83"0,0 0 8 15,0 0-2-15,0-4-3 0,3-8 3 16,8 2-1-16,-8 0 2 16,26-15-17-16,31-26 7 0,14-27 3 15,4-17-10-15,25 0-3 16,18-9-7-16,-1-16-1 16,4 10-17-16,7 15-5 15,-7 13-40-15,-17 13-14 16,-8 9-90-1</inkml:trace>
  <inkml:trace contextRef="#ctx0" brushRef="#br1" timeOffset="102834.5">24176 11206 224 0,'0'-22'85'0,"0"22"-66"0,0-13 19 0,0 13 3 15,0-3 5-15,0 0 7 16,0 3-5-16,0 0 0 15,0 0-26-15,0 0 0 0,0 0 0 16,0 0-4-16,7 6 0 16,-7-2-2-16,11 18 3 15,-4-3-11-15,7 28-2 16,-4-13-4-16,5 14 1 16,-5-11-2-16,1 11 2 0,0-10-2 15,-1 9-1-15,-3-9-2 16,0 3 1-16,0-7-12 15,-3-5-5-15,-1-4-21 16,1-6-8-16,0-4-13 16,-4-8-2-16,0-1-57 15,0-9-65 1,0 0 57-16</inkml:trace>
  <inkml:trace contextRef="#ctx0" brushRef="#br1" timeOffset="103047.43">24023 11496 296 0,'0'0'112'0,"0"0"-87"0,18 6 13 0,-18-3-1 15,11 0-7-15,-1-3 2 16,15 0-5-16,-4 0-2 16,15-6-13-16,-8 0-3 0,11-7-2 15,-7 1-3-15,4-1-3 16,-8 0-16-16,7 4-7 15,-3 0-29-15,14-4-10 16,-14 4-94 0</inkml:trace>
  <inkml:trace contextRef="#ctx0" brushRef="#br1" timeOffset="103826.11">24874 10932 268 0,'-3'-41'101'0,"3"41"-78"0,-8-47 22 15,5 40 6-15,-1-2-9 16,1 0 0-16,-4 2-15 16,3 1-5-16,-6 12-12 15,-1-3-4-15,-7 19 0 0,0-3 1 16,-3 10 3-16,-4-7-3 15,1 6-2-15,2-6-2 16,1 3 0-16,7-6-4 16,-4 3 0-16,4-3 1 15,7 0 2-15,0-3-3 0,7 0 0 16,0-4-1-16,7 1-2 16,0-1 0-16,11 1 3 15,-4-3 0-15,14-1 1 16,-3 0 0-16,0 4 0 15,3-4 0-15,1 4 0 16,-5 0-3-16,8 12 2 16,-7-6 5-16,3 9 5 15,-3-3 12-15,-3 7 7 16,-8-4 3-16,-7 4 1 16,0-7-11-16,-7 3-5 15,-7-3-5-15,-4 1-2 16,1-4-8-16,-5 0 0 15,5-3-1-15,-15-4 0 16,7 1-3-16,-7-3 2 0,4-4-4 16,3-2 1-16,-3-1-3 15,7-6 0-15,0 0-1 16,10-6 0-16,-3-1-2 16,14-9 1-16,0 4 3 15,11-23 3-15,-4 7 2 16,15-29 1-16,-8 13-3 15,18-16 2-15,-7 13 3 16,10-22 1-16,-6 9 1 16,-1-16 0-16,-7 13 2 15,-3 3 1-15,-7 13 1 16,-11 6 0-16,0 6-4 0,-14 10-3 16,0 3-5-16,-11 10 0 15,1 2 0-15,-1 13-1 16,-7-3-5-16,4 13-4 15,3-4-12-15,4 7-6 16,0 0-23-16,7 0-10 16,0-4-25-16,7 1-8 15,0-1-41 1</inkml:trace>
  <inkml:trace contextRef="#ctx0" brushRef="#br1" timeOffset="104246.58">25484 11083 316 0,'0'-6'121'0,"0"6"-95"0,0-3 18 16,0 3 0-16,-4 0-2 16,4 0 4-16,-3 0-5 15,3 0-1-15,0 0-22 16,0 0-4-16,-7 6-2 0,3 0-5 0,-3 13 1 16,0-3-3-16,-4 22 0 15,4-10-3-15,-4 19 1 16,1-2-2-16,-1 2-1 15,8-9-2-15,-11-1 1 16,6-5-6-16,-2-1-3 16,3-5-3-16,-4-4 0 15,8-7-11-15,-8 1-2 16,4 0-19-16,0-3-9 16,7-4-35-16,-7-6-14 15,7 0-35 1</inkml:trace>
  <inkml:trace contextRef="#ctx0" brushRef="#br1" timeOffset="104530.03">25250 11080 352 0,'7'0'132'0,"-7"0"-103"0,18 9 23 16,-18-5 4-16,7 2-10 15,3 0 0-15,-3 7-15 16,1-4-7-16,6 13-13 16,-4-3-1-16,8 22 3 0,-4-3-5 15,11 12-2-15,-4-9-3 0,11 3-3 16,-7-9-8-16,3 0-5 16,-3-7-15-16,0 4-5 15,-7-7-23-15,3 0-9 16,-10-6-25-16,6 0-11 15,-10-3-42 1</inkml:trace>
  <inkml:trace contextRef="#ctx0" brushRef="#br1" timeOffset="106499.82">26012 11026 308 0,'-11'0'115'0,"11"0"-89"0,-7 0 10 16,7 0-2-16,0 0-13 15,0 0-1-15,0 0-8 16,0 0-2-16,4 0-6 16,-1 0 10-16,15 0 8 0,0 0 0 15,14 0-1-15,-8 0-7 16,12-3-1-16,-8 0-6 0,8 0-2 15,-12 3-2-15,8 0 0 16,-7 0-2-16,7 0 2 16,-7 0-2-16,0 0-1 15,-4 0-6-15,-3 0-1 16,-1 0-21-16,-6 0-7 16,0 0-31-16,-8 3-10 15,1 0-81 1</inkml:trace>
  <inkml:trace contextRef="#ctx0" brushRef="#br1" timeOffset="106923.29">26154 10623 268 0,'-7'-9'101'0,"7"9"-78"0,-4 0 20 16,4 0 5-16,0 0-15 15,0 0-4-15,0 0-5 0,0 0-4 16,4 6-10-1,-1 0 5-15,4 16 4 0,0-3-4 16,4 35 0-16,0-10-5 0,3 16-1 16,-4-13-3-16,5 13 1 15,-5-13-2-15,1 13 0 16,-4-13-6-16,4 7 1 16,-4-10 0-16,0 0 0 15,0-6-14-15,0-7-3 16,-4-5-22-16,1-7-8 15,0-4-24-15,-1-2-10 16,1-4-60 0</inkml:trace>
  <inkml:trace contextRef="#ctx0" brushRef="#br1" timeOffset="107279.43">26689 10236 348 0,'-7'-10'132'0,"7"10"-103"0,0 0 18 15,0 0 4-15,0 3-18 16,0 1-1-16,0 24-6 15,0-3-1-15,3 29-14 16,1-10 2-16,3 28 3 0,0-12-2 16,4 38 2-16,-4-19-7 0,7 12-3 15,-3-15-6 1,-1 24 0-16,-3-21-9 0,4 9-2 16,-4-15-18-16,0-1-7 15,4-15-23-15,-11-4-8 16,3-8-43-16,4-8-20 15,1-5-2 1</inkml:trace>
  <inkml:trace contextRef="#ctx0" brushRef="#br1" timeOffset="108637.04">21773 12548 248 0,'-11'-6'93'0,"11"6"-72"0,-4 0 14 0,4 0 0 16,0 0 2-16,0 0 2 16,0 0-6-16,0 0-3 0,0 0-16 15,0 0-7-15,0 3 0 0,0-3 2 16,7 3 5-16,1 0-2 15,9 0 3-15,-3-3-4 16,11 0 1-16,-3 0-1 16,6 0 3-16,-7 0-1 15,15 0 2-15,-15 0-2 16,21-3 0-16,-6 0-1 16,24-6 0-16,-7 2-4 15,4-2-3-15,-7-1 2 16,13 1 0-16,-9 0 1 15,27-4 0-15,-14 0-2 16,15-2 1-16,-18 2-2 16,32-9 0-16,-22 6 1 15,32-9 1-15,-21 6-1 16,22-9-1-16,-22 6-3 16,42-3 1-16,-27 6 0 0,24-7 1 15,-29 7 0-15,47 1 2 16,-32 2-3-16,39-3 0 15,-32 6-1-15,28-6 1 16,-31 4 0-16,59-7 3 16,-42 3-1-16,47-6 0 15,-47 6-1-15,39-16 0 16,-35 7 0-16,63-10 0 0,-49 9-7 16,53-8-2-1,-49 8 4-15,41-5 5 0,-48 8-2 16,52-2 1-16,-52 6-1 15,59-9 1-15,-52 8-9 16,38-5-1-16,-46 6 8 16,22-6 4-16,-39 6-9 15,13-4-2-15,-34 8-26 16,-5 2-9-16,-20 3-34 16,-18 4-15-16,-15-1-23 15,-20 1-7-15,-4 3-34 16</inkml:trace>
  <inkml:trace contextRef="#ctx0" brushRef="#br1" timeOffset="109561.55">23027 12684 244 0,'0'-19'90'15,"0"19"-70"-15,0-10 15 0,0 10 2 0,-3 0-1 16,3 0 2-16,0-3 0 16,0 3-2-16,0 0-19 15,0 0 3-15,-4 3 3 0,4-3-6 16,0 29-2-16,-7-4 0 15,7 32 3-15,0-13-4 16,0 44 2-16,0-16-5 16,0 48-1-16,0-29 0 15,7 57 4-15,-7-34-8 16,11 9-1-16,-4-32-3 0,14 7 1 16,-7-23-2-16,15-2-1 15,-4-13-2-15,7-10 1 16,-4-6-12-16,0-9-5 15,-3-7-19-15,0-6-9 16,-7-6-24-16,-1-10-11 0,1 1-84 31</inkml:trace>
  <inkml:trace contextRef="#ctx0" brushRef="#br1" timeOffset="110118.63">23311 13147 296 0,'0'-10'112'0,"0"10"-87"0,-11-3 20 16,11 3 4-16,0 0-16 15,0 0-4-15,0-3-10 16,0 0-2-16,11-3-10 16,-11-1 2-16,14-2 2 0,0 2 0 15,4-2 3-15,0 3-3 0,7-1 1 16,-8 1 4-16,12 6 2 16,-5 0 2-16,8 6 0 15,-3 1 0-15,-1 21 0 16,-7-3-7-16,1 29 0 15,-12-10-8-15,-6 9-1 16,-1-8-2-16,-10 8 1 16,0-9-4-16,-4 10 0 15,1-7 3-15,-1 3 1 16,4-9-1-16,4-3-2 16,-1-6-2-16,4-4-1 15,0-3-1-15,7-3 3 16,0-3 0-16,14-9 3 15,-3-1 1-15,14-12 1 16,-4 0-2-16,8-7 1 16,-4 4-7-16,0-3 1 0,-4 2-21 15,4-2-7-15,-7-1-24 16,3-2-8-16,-3 2-17 16,3-5-5-16,-6 2-80 15</inkml:trace>
  <inkml:trace contextRef="#ctx0" brushRef="#br1" timeOffset="110434.04">24041 13405 332 0,'-7'3'126'0,"7"-3"-98"0,0 0 6 0,0 0-4 16,0 0 1-16,0 0 3 15,11 0-3-15,-1 0-1 16,15-6-17-16,0 3-3 0,10-4 0 16,-3 1-6-16,7 0-2 15,-7 0-4-15,7-4 1 16,-7 4-19-16,11-7-9 15,-4 1-27-15,7-7-10 16,-4 3-69 0,4-3-60-16,-7 3 71 0</inkml:trace>
  <inkml:trace contextRef="#ctx0" brushRef="#br1" timeOffset="111062.74">24509 12766 348 0,'-7'-4'132'0,"7"4"-103"0,0-9 10 0,0 9-4 16,3-13-3-16,1 4 4 16,7-10-5-16,-4 3-1 15,14-3-17-15,-3 4 3 0,14-4 4 16,-4 3-5-16,7 0 2 15,-6 4-4-15,-1 5 2 16,-3 1 1-16,0 9 2 16,-4 0-6-16,-3 13 1 15,-4-3-6-15,-3 15-2 16,-1-6 0-16,-3 10-1 16,-3-4-2-16,-4 3 1 15,0-9-4-15,0 0 0 16,0-3 1-16,0-3 0 15,0 0-5-15,3 0-1 16,1-4-2-16,-1 4 2 16,5 0-3-16,-1-1 1 15,0-2 2-15,10 6 1 16,-2-3 3-16,17 3 1 0,-15-4-2 16,19 4 2-16,-11-3 5 15,6 6 2-15,-6-6 4 16,0 9 4-16,-4-3-2 15,-7 10 1-15,-3-7-3 16,-4 9-1-16,-7-5-5 16,-14 2-1-16,7-5-1 15,-14-1-2-15,3-3-2 16,-7-3-1-16,4-4-7 16,-4-2-2-16,4 0-2 15,0-1 1-15,3-2-9 0,0-1-3 16,4-3-17-1,3 1-6-15,1-1-19 0,6-3-6 16,1 0-2-16,3-6 1 16,0 0-69-1</inkml:trace>
  <inkml:trace contextRef="#ctx0" brushRef="#br1" timeOffset="111410.86">25693 12863 296 0,'3'-3'110'0,"-3"3"-86"0,0 0 29 0,0 0 8 0,-3 0-8 15,3 0-1-15,-4 6-16 16,-6 1-5-16,-1 8-18 15,0-2 8-15,-3 12 2 0,7-6-5 16,-11 13 0-16,4-7-9 16,0 22-3-16,0-6-3 15,0 16-3-15,0-10 1 16,-1 3-1-16,5-9-5 16,-4 0 1-16,3-9-22 15,0-4-11-15,1-3-22 16,3-9-9-16,-1 0-16 0,5-10-5 15,-1 0-60 1</inkml:trace>
  <inkml:trace contextRef="#ctx0" brushRef="#br1" timeOffset="111682.78">25367 12964 344 0,'3'-6'129'0,"-3"6"-100"0,7 6 15 0,-7-6 3 16,4 9-6-16,0-2 2 0,3 5-8 16,0-2-4-16,7 6-17 15,0-1-2-15,11 11 1 0,-4-8-5 16,15 17-2-16,-5-7-6 16,12 13 0-16,-11-9-2 15,3 6-2-15,-3-7-17 16,-3 1-9-16,-5-7-15 15,-2 0-7-15,-5-6-19 16,5-3-5-16,-12-4-80 16</inkml:trace>
  <inkml:trace contextRef="#ctx0" brushRef="#br1" timeOffset="112087.76">25629 12387 272 0,'-7'-18'104'0,"7"18"-81"0,4-13 14 0,-4 13 1 15,10 0 0-15,-10 0 2 16,18 9 0-16,-4 1 0 16,14 15-22-16,-6-3 12 0,13 19 4 15,-7-6-3-15,19 43-1 0,-8-14-5 16,10 11-4-16,-6-12 0 16,-1 6-1-16,-6-12-9 15,-8 25-2 1,-3-16-5-16,-11 10-1 0,-3-13-6 15,-11-3-2-15,0-13-18 16,-14 0-8-16,3-9-19 16,-7-3-8-16,4-7-22 15,3-6-10-15,1-3-83 16</inkml:trace>
  <inkml:trace contextRef="#ctx0" brushRef="#br1" timeOffset="112683.86">25969 12217 332 0,'-3'-6'123'0,"3"6"-95"0,0-3 18 16,0 3 1-16,0-3-10 15,0 3-2-15,3-7-4 16,1 4-2-16,10-6-16 16,-3 3 3-16,14-4 2 0,-4 4 1 15,11 3 3-15,-7 3-1 16,3 9-1-16,-7-3-4 16,0 20 0-16,1-4-7 15,-15 15-1-15,3-5-2 16,-3 3-1-16,-7-7-3 15,0 0-2-15,0-6 1 0,0 0-1 16,0-3-3-16,4 0 2 16,0-3-1-16,3-3-2 15,0-1 0-15,3-2 0 16,1-1 5-16,3-3 1 16,0-2-3-16,4-1 1 15,0 0-2-15,7-3-2 16,-4 0-22-16,0 3-10 15,-3-3-28-15,3 0-12 16,-10 0-25-16,3 0-12 16,-7 0-43-1</inkml:trace>
  <inkml:trace contextRef="#ctx0" brushRef="#br1" timeOffset="114469.4">20695 10541 260 0,'-21'-28'96'0,"21"28"-75"0,-11-28 19 0,8 24 2 16,-1 1-16-16,0 0-2 15,4 9 3-15,0-2 5 0,15 30-17 16,-5-9 3-16,19 67 0 16,-8-20-8-16,25 83-1 15,-11-36-3-15,19 102 1 16,-15-54-4-16,17 94 0 0,-13-68-1 15,21 93 1-15,-18-81-2 16,18 94 2-16,-15-81 0 16,8 72 1-16,-15-83 0 15,4 58 2-15,-14-73-1 16,4 32 2-16,-11-60 0 16,-8-7 1-16,1-37-2 15,0-16 1-15,-4-22-4 16,0-13-2-16,-3-12-3 15,3-10 1-15,-7-6 1 16,11-6 0-16,10-1 0 0,1-5 0 16,6-10 2-16,7-4 1 15,8-5 3-15,3-4 3 16,4-3-2-16,25 4-2 16,20-7 2-16,5-7 0 15,27 1-1-15,22-3-1 16,14-4-3-16,68-9-2 15,-8 0 1-15,15-10-1 16,7-12 0-16,-4-12 2 16,32-11 1-16,-14 4 3 15,24-3-5-15,1 6-3 16,0-9 3-16,24-10 1 16,-17-3 0-16,-8 7-2 0,15 12-2 15,-35 9-1-15,6 10 2 16,-38 6 2-16,-1 10-2 15,-24 0-2-15,-32 9 2 16,-11 6 0-16,-14 0-2 16,-25-2 0-16,-28-1-1 15,-25 0 0-15,-18 4 3 16,-14-1 0-16,-14 4 1 16,-11 2 0-16,-3 1 6 15,-4 3 6-15,-3 0-6 16,-4 0-1-16,-4-1-5 15,-3-24-3 1,0-22 2-16,-3-20 0 0,-1-18 1 16,1-47 0-16,-5-17 0 15,-2-52-3-15,-1-45 2 16,-3-32 3-16,-4-43 1 16,1-38-6-16,-5-17 0 15,-2 24-4-15,-8 27 0 16,-7 7-3-16,-7 46 1 15,3 33 3-15,8 34 1 16,-1 47 5-16,8 45 2 16,-1 27 2-16,1 23 2 15,0 16-1-15,-8 12 0 16,-10 10-3-16,-7 3 1 0,-7 6-2 16,-4 3-1-16,7 0-2 15,4 4-1-15,-7-1-1 16,-15 3 3-16,-6 4 2 15,-4 3 2-15,-4 0-4 16,-7 6-1-16,-35 3 5 16,0 4 5-16,-18 2-2 15,-31 1 2-15,-12 3-5 16,-35-1-2-16,-42 4 0 16,-18 3-1-16,-36 13-3 15,-45 19 2-15,-33 12-1 16,-28 13 0-16,-28 9-3 15,-7 44-1-15,-8 35-8 16,-3 44-2-16,18 7-11 0,28 27-3 16,64-43-19-16,42-48-7 15,86-56-82 1,67-76-73-16,56-63 73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17.4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437 29 7040,'1'-3'8511,"-5"-5"-5705,3 7-2571,0 0-1,0-1 1,0 1-1,0 0 1,-1 0 0,1 0-1,0 0 1,-1 0 0,1 0-1,-3-1 1,0 1 6,-1 0 0,0 0 0,0 0 0,1 1 0,-1 0 0,0 0 0,0 0 0,0 1 0,-9 1-1,-4 3-28,-20 7-1,5 1-122,1 1 1,1 2-1,-39 25 0,55-31-191,1 1-1,0 1 1,1 0-1,0 1 1,1 0-1,0 1 1,1 1-1,-14 23 1,24-35 54,0-1 0,-1 1 0,1 0 0,0-1 0,0 1 0,1 0 0,-1 0 1,0-1-1,1 5 0,0-5 41,0-1-1,0 0 1,0 1 0,0-1 0,1 0-1,-1 1 1,1-1 0,-1 0 0,1 1-1,-1-1 1,1 0 0,-1 0 0,1 0-1,0 0 1,0 0 0,0 0 0,0 0-1,0 0 1,0 0 0,0 0 0,0 0 0,2 1-1,14 6-146,0 0 1,32 9-1,3 2 135,-38-13 35,3 0 58,-1 2-1,0 0 0,16 10 1,-20-9-25,-3-3 394,0 0-1,0 0 1,-1 1-1,15 15 1,-22-20-359,1 0 0,0 0 0,-1 1 0,0-1 0,1 1 0,-1-1 0,0 0 0,0 1 0,0 0 0,-1-1 0,1 1 0,-1 0 0,1-1 0,-1 1 0,0 0 0,0-1 0,0 1 0,0 0 0,-1 0 0,1-1 0,-1 1 0,1 0 0,-1-1 0,-2 4 0,-1 4-34,-2-1 0,1 0-1,-1 0 1,0 0 0,-1-1 0,0 0-1,-16 15 1,5-9-54,0 0-1,-34 20 0,36-26-394,0-1-1,-26 8 1,2-1-3885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6:59.5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230 218 12160,'-6'-13'1496,"5"10"-979,-1 0 0,1-1 0,0 1 0,0-1 0,0 1 0,0-1 0,0-6-1,-8-55 3671,9 61-3955,-1-1 0,0 1 0,0 0 1,-1 0-1,1 0 0,-1 0 0,-3-7 0,4 10-204,0 0-1,0 0 1,0 0-1,1 0 1,-1 0 0,0 0-1,0 0 1,-1 0-1,1 0 1,0 1-1,0-1 1,0 0-1,0 1 1,-1-1-1,1 1 1,0-1-1,-1 1 1,1 0 0,0 0-1,-1-1 1,1 1-1,0 0 1,-1 0-1,1 0 1,-1 0-1,1 1 1,0-1-1,-2 1 1,-3 0-22,1 1-1,-1 1 1,1-1 0,0 1 0,0 0-1,0 0 1,0 0 0,1 1 0,-1-1-1,1 1 1,0 1 0,-5 5 0,-3 5-33,1 1 0,-13 24 1,17-27-15,1 1 1,0 0 0,1 0 0,1 0 0,-6 30 0,9-32 25,-1-1 0,2 1 1,-1-1-1,2 1 0,-1 0 1,2-1-1,-1 1 0,5 15 0,-4-22 15,0 0 0,1-1 0,-1 1 0,1 0 0,0-1 0,0 1 0,0-1 0,1 0 0,0 0-1,-1 0 1,7 4 0,3 1-34,0 0-1,19 9 1,-30-17 32,23 12 44,1-1 0,32 9 0,-4-1-3,-43-16-36,136 59 706,-123-51-204,-1 1 0,0 1 0,-1 1 0,21 18 0,-39-29-389,-1 0 1,1 0-1,-1 0 0,0 1 1,0-1-1,0 1 0,-1 0 1,0 0-1,0 0 0,0 0 1,0 0-1,-1 0 0,0 1 0,0-1 1,0 0-1,-1 1 0,0-1 1,0 6-1,-1 7-58,-1-1 1,0 0-1,-2 0 0,-6 21 0,5-21-47,-2-1-1,0 1 0,-1-1 0,0 0 0,-1-1 0,-1 0 1,-1-1-1,-15 18 0,1-6-160,-2-2 1,0 0-1,-34 22 1,51-38-103,8-6 162,1-1 0,-1 1 0,0 0-1,0-1 1,0 1 0,-1-1 0,1 0 0,0 0 0,0 0 0,-5 2 0,7-3 78,0-1-1,-1 1 1,1 0 0,0 0-1,0 0 1,0 0 0,-1-1-1,1 1 1,0 0 0,0 0-1,0-1 1,0 1 0,-1 0-1,1 0 1,0 0-1,0-1 1,0 1 0,0 0-1,0-1 1,0 1 0,0 0-1,0 0 1,0-1 0,0 1-1,0 0 1,0 0 0,0-1-1,0 1 1,0 0 0,0-1-1,0 1 1,0 0-1,0-1 1,3-12-36,-3 11 4,4-13 13,0-1-1,1 0 1,9-17-1,6-15 14,57-182 2,9-48-85,-77 250 104,50-187 455,-53 183-318,-1 0-1,-1 0 0,-2-1 0,-3-60 0,1 86-133,-1 0 0,0 0 0,0 0 0,-1 0-1,1 1 1,-2-1 0,1 0 0,-1 1 0,-4-9 0,6 14-15,0-1 1,-1 0 0,1 1-1,0-1 1,-1 1 0,1-1-1,-1 1 1,1 0 0,-1-1-1,0 1 1,1 0 0,-1 0-1,0 0 1,0 0-1,-2 0 1,-1 0-22,1 0-1,-1 1 1,0-1 0,-8 1 0,6 0-5,-19 1-202,0 1 0,-46 9 0,-48 21-2851,100-27 1847,14-3 349,-10 3-488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00.4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8704,'3'0'7814,"9"5"-5239,7 2-2485,-4-4 384,-1-1-1,1 0 0,0-1 0,23-2 0,-19 1-161,199-7 2674,-83 2-2009,-107 5-834,225 13 954,-193-9-903,358 26 888,31 0 44,1 8-438,-58 32-431,-371-65-248,375 87 93,-343-79-164,356 81-1183,-352-82-1500,20 4-8317,-49-13 5446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02.0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76 172 8576,'-9'-20'8826,"-4"20"-7381,10-2-1200,2 2-179,0-1 0,-1 1-1,1-1 1,0 0 0,0 1-1,0-1 1,0 0 0,0 0 0,0 1-1,1-1 1,-1 0 0,0 0-1,0 0 1,1 0 0,-1 0 0,0 0-1,1 0 1,-1 0 0,1 0 0,-1-1-1,1-1 1,0 2-7,-10-15 773,8 14-764,1-1 1,0 1 0,0-1 0,0 1-1,1-1 1,-1 0 0,0 1 0,1-5-1,-5-21 391,5 27-331,-10-14 949,17 15-922,33 1-19,0-3 0,0-1 0,42-9 0,-75 11-122,-3 0 74,0 0 0,0 0 1,-1 0-1,1 0 0,0-1 0,0 0 0,-1 1 1,1-1-1,5-5 0,1 3 2046,2 4-5602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02.6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 9856,'3'-3'6758,"-4"5"-6439,1-1 0,-1 1 0,1-1 0,0 0 0,0 1 0,-1-1 0,1 1 0,0-1 0,0 1 0,1-1 0,-1 2 0,9 57 1190,13 135 790,-3 19-1118,-15-153-1023,4 74 32,10 126-50,-15-235-497,1 0 0,8 32-1,-11-55 162,0 0 1,0-1-1,0 1 0,0-1 0,1 1 1,-1-1-1,1 0 0,-1 0 0,5 4 1,-6-5-53,1 0 0,0 0 0,0-1 0,0 1 0,0-1 0,-1 1 0,1 0 1,0-1-1,0 0 0,0 1 0,0-1 0,0 0 0,0 1 0,0-1 0,0 0 1,0 0-1,1 0 0,-1 0 0,0 0 0,0 0 0,0 0 0,0 0 0,0 0 0,0-1 1,0 1-1,1-1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03.1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47 124 11264,'-5'2'7438,"-13"12"-5335,5-3-471,13-149 1152,0 135-2647,0 3-121,0 0 0,0 0 0,0-1 0,0 1 0,1 0 0,-1-1 0,0 1 0,0 0 0,0 0 0,0-1 0,0 1 0,0 0 0,0-1 0,0 1 0,-1 0 0,1-1 1,0 1-1,0 0 0,0 0 0,0-1 0,0 1 0,0 0 0,-1-1 0,1 1 0,0 0 0,0 0 0,0 0 0,0-1 0,-1 1 0,1 0 0,0 0 0,0 0 0,-1-1 0,1 1 0,0 0 0,-1 0 0,1 0 0,0 0 0,-1 0 0,1 0-13,0 0 0,0 0-1,-1 0 1,1 0 0,0 0 0,-1 1-1,1-1 1,0 0 0,0 0-1,0 0 1,-1 1 0,1-1 0,0 0-1,0 0 1,0 1 0,-1-1 0,1 0-1,0 0 1,0 1 0,0-1-1,0 0 1,0 0 0,0 1 0,0-1-1,0 0 1,0 1 0,0-1 0,0 0-1,0 1 1,0-1 0,0 16-59,0-10 54,-1 15-122,1-13-154,-1-1-1,1 1 1,0 0 0,1-1-1,0 1 1,0 0-1,1-1 1,4 13 0,11 10-6885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03.8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135 308 7552,'1'-3'823,"-1"0"-1,1 0 1,-1-1 0,0 1 0,0 0 0,-1-1 0,1 1-1,-1 0 1,1 0 0,-1-1 0,-2-4 0,-1-7-410,-37-199 4195,40 210-4481,0 1 0,0 0 0,-1 0 0,1-1 0,-1 1 0,-2-4 0,3 6-111,1 1 0,0-1 0,-1 1 0,1-1-1,0 1 1,-1-1 0,1 1 0,-1-1 0,1 1-1,-1 0 1,1-1 0,-1 1 0,1 0 0,-1-1-1,1 1 1,-1 0 0,0 0 0,1 0 0,-1-1-1,1 1 1,-1 0 0,0 0 0,1 0 0,-1 0-1,1 0 1,-1 0 0,0 0 0,1 0 0,-1 0-1,0 0 1,1 1 0,-1-1 0,1 0 0,-1 0-1,1 1 1,-1-1 0,0 0 0,1 1 0,-1-1-1,1 0 1,0 1 0,-1-1 0,1 1 0,-1-1-1,0 1 1,-1 3 14,-1-1 1,1 1-1,0-1 0,0 1 0,0 0 0,1-1 0,-2 7 1,-7 30 120,8-33-138,-5 30 57,1 0 1,3 0 0,0 42 0,14 116 318,17 6 160,-25-188-534,0-1 0,0 1-1,1-1 1,0 0 0,1 0 0,10 17 0,-11-23 2,0 0 0,0-1 0,0 1 0,1-1 0,0 0 0,0-1-1,1 1 1,-1-1 0,1 0 0,0 0 0,0-1 0,0 1 0,11 3 0,-8-4 41,0-1-1,0 0 1,0 0-1,0-1 1,0 0 0,1 0-1,-1-1 1,0-1-1,0 1 1,0-2-1,1 1 1,-1-1 0,0 0-1,-1-1 1,1 0-1,0-1 1,-1 0-1,0 0 1,0-1-1,0 1 1,0-2 0,-1 1-1,0-1 1,0 0-1,0-1 1,-1 0-1,0 0 1,6-10-1,-7 9 13,0 0-1,-1 0 0,0 0 0,-1-1 0,5-14 0,-8 21-58,1-1 0,-1 1 0,1-1 0,-1 1 0,0-1 0,0 1-1,0-1 1,0 1 0,0-1 0,0 0 0,-1 1 0,1-1 0,-1 1 0,0 0 0,0-1 0,0 1 0,0 0 0,0-1 0,0 1 0,-1 0 0,1 0 0,-1 0 0,1 0 0,-4-3-1,2 3-7,1 1 0,-1-1 0,1 1 0,-1 0 0,1-1 0,-1 1-1,0 1 1,0-1 0,1 0 0,-1 1 0,0-1 0,0 1 0,0 0-1,0 0 1,0 0 0,-4 1 0,2 0-41,1 0 0,0 0-1,0 0 1,0 0 0,0 1 0,1 0 0,-1 0-1,0 0 1,1 0 0,-1 1 0,1-1 0,-4 4-1,-2 4-238,0 1-1,1 0 0,0 0 0,-12 21 0,16-24-156,0 0 0,0 1 0,1-1 0,0 1 0,1 0 0,-1-1 0,2 1 0,-2 14 0,3-21 192,0 0 1,0 1 0,1-1-1,-1 0 1,0 0 0,1 1 0,0-1-1,-1 0 1,1 0 0,0 0-1,0 0 1,0 0 0,0 0-1,2 2 1,-2-3-87,0 0-1,0 0 0,1 0 1,-1 0-1,0 0 1,0-1-1,0 1 1,1 0-1,-1-1 0,0 1 1,1-1-1,-1 1 1,1-1-1,-1 1 1,1-1-1,1 0 1,29-4-5544,0 0 1248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04.3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0 106 11648,'1'-5'10075,"10"-13"-7953,15-19-2058,-20 33 80,-1-1 0,0 1 0,1 0 0,0 0 0,0 1 0,0 0 0,0 0 0,1 1 1,-1-1-1,13-2 0,-8 3 145,0 1 1,0-1-1,0 2 1,0-1 0,22 4-1,-31-3-245,1 1 0,-1-1-1,1 1 1,-1 0 0,1 0-1,-1 0 1,0 0 0,1 1 0,-1-1-1,0 0 1,0 1 0,0 0-1,0-1 1,0 1 0,0 0 0,-1 0-1,1 0 1,0 0 0,-1 1-1,0-1 1,0 0 0,2 4 0,-1-2-5,2 2 14,-1 2 0,0-1-1,0 0 1,-1 0-1,0 1 1,0-1 0,-1 1-1,0 0 1,0 13-1,0-11-12,0 13 13,-1-1 0,-1 0 0,-1 0 0,-8 39 0,3-19-20,-41 211 58,44-232-83,-11 85-126,14-91 86,0 0-1,1 0 1,1 0 0,5 28-1,-5-40 32,-1 0-1,1 0 1,0 0 0,0-1-1,0 1 1,0 0-1,0-1 1,1 1 0,-1-1-1,1 1 1,0-1-1,-1 0 1,1 1 0,0-1-1,1 0 1,-1-1-1,0 1 1,0 0 0,1 0-1,-1-1 1,1 0 0,5 3-1,-4-2 2,1-1 0,-1 1 0,1-1-1,-1 0 1,1 0 0,0 0 0,-1-1 0,1 0 0,0 0-1,-1 0 1,1 0 0,0-1 0,0 0 0,-1 0 0,6-2-1,7-2 5,0-2-1,25-14 0,-32 16 1,41-22 78,46-22-1092,-93 47 643,0 1-1,0-1 1,1 1 0,-1 0-1,1 0 1,-1 1 0,1-1 0,6 1-1,-7 1-360,-1-1 0,1 1-1,0 0 1,-1 0 0,1 0-1,-1 0 1,1 1 0,-1-1-1,1 1 1,4 4 0,9 6-4701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05.2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0 8448,'-2'0'351,"1"1"-1,-1-1 1,0 1 0,0-1 0,1 1 0,-1 0 0,1-1 0,-16 16 6804,26-9-5582,-1-4-1323,-1-1-1,1 0 1,0 0-1,0-1 1,0 0 0,0 0-1,0-1 1,12-1-1,69-13 357,-65 10-524,16-3-317,47 0 0,-33 6-4911,-52 1 4642,0 0 1,-1 0-1,1 0 1,-1 0 0,1 0-1,-1 1 1,1-1-1,-1 0 1,3 2-1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05.6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1 9984,'-9'7'6970,"18"0"-5631,-3-6-1186,0 0 1,0-1 0,0 0-1,9 0 1,6-1 6,114 1-1283,-47 0-4885,-55 0 2014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07.1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1 9216,'-4'8'7760,"4"-7"-7329,3 11 115,0 1-1,-1-1 1,-1 0-1,0 1 1,-1-1-1,0 1 1,-2 12-1,2-8-178,-2 20-25,-23 836 1711,25-872-2052,0 16 6,0 0 1,1 0-1,1 0 1,5 21-1,-6-34-4,0-1 0,0 1 0,1 0 0,-1 0 0,1-1 0,0 1 0,0-1 0,0 0 0,0 1 0,0-1 0,1 0-1,0 0 1,-1-1 0,1 1 0,0-1 0,1 1 0,-1-1 0,0 0 0,1 0 0,-1 0 0,1 0 0,-1-1 0,1 0 0,4 2 0,7-1 61,0 0 1,1-1 0,-1-1 0,19-1 0,-14 0 27,5-1 67,0 0 0,40-11 0,49-19 92,-10 2-190,-68 22-61,53-15-651,-78 21-486,-11 2 813,1 0 0,0 0 0,0 0 0,0 0 0,0 0 0,0 0 0,0-1 0,0 1 0,-1 0 0,1 0-1,0-1 1,0 1 0,0-1 0,-1 1 0,4-3-648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17.9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67 211 9984,'12'3'5659,"-11"-3"-5432,1 1 0,-1-1 1,0 1-1,0-1 0,0 0 1,1 0-1,-1 0 0,0 0 0,0 0 1,1 0-1,-1 0 0,0 0 1,0 0-1,1 0 0,1-1 0,13-5 232,1 1-1,-2-2 0,1 0 0,-1-1 0,0-1 0,-1 0 0,0-1 0,0 0 0,17-18 1,-29 25-450,0 1 1,1-1-1,-1 0 1,0 0 0,-1 0-1,1 0 1,0-1 0,-1 1-1,1-5 1,-1 6-7,-1 0 0,1 0 0,-1 0 0,0 0 0,0 0 0,0 0 0,0 0 0,0 0 1,-1 0-1,1 0 0,-1 0 0,1 0 0,-1 0 0,0 0 0,0 0 0,0 1 0,1-1 0,-3-2 0,0 0 17,1 1 1,-1 0-1,0 0 0,0 0 0,0 0 0,0 1 0,0-1 1,-1 1-1,1 0 0,-1 0 0,1 0 0,-1 0 1,0 0-1,0 1 0,0 0 0,0 0 0,0 0 0,0 0 1,0 1-1,0-1 0,0 1 0,-8 1 0,5 0 13,0 1 0,0 0 0,1 0-1,-1 0 1,1 1 0,-1 0 0,1 0-1,0 1 1,-10 7 0,8-4-7,0 0 1,0 0-1,1 1 1,0 0-1,1 1 1,-6 9-1,3-2-27,0 0 1,1 1-1,1 1 0,1-1 0,1 1 0,0 0 1,-3 23-1,7-28 3,0-1 0,0 0 0,2 0 0,-1 0 0,1 1 0,1-1 0,3 13 0,-4-22 14,0 0-1,1 0 1,-1 0-1,1-1 1,0 1 0,0 0-1,0-1 1,0 1 0,0-1-1,0 0 1,1 1 0,-1-1-1,1 0 1,-1-1 0,1 1-1,0 0 1,0-1 0,0 1-1,0-1 1,5 2-1,4 0 10,0 0-1,1-1 1,22 2 0,-1-2-980,0-2 1,57-8 0,12-7-6231,-93 13 6076,23-3-3563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07.5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56 10368,'0'2'6563,"1"3"-4572,0-3-1866,0-1-1,0 0 0,0 0 1,0 0-1,1-1 1,-1 1-1,0 0 1,0 0-1,1-1 0,-1 1 1,0-1-1,2 1 1,21 7 320,-20-8-321,11 4 117,1-1-1,0-1 1,0-1 0,-1 0 0,21-2 0,80-13 308,20-16-506,-85 17-1056,-47 13 255,-1-1 1,0 0 0,0 0-1,0 0 1,1-1 0,-1 1-1,0-1 1,0 1 0,-1-1 0,1 0-1,0 0 1,2-3 0,6-9-3403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07.8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27 121 10880,'-26'0'7295,"58"7"-6217,13-5-429,0-2-1,77-10 1,-80 2-440,-1-1 0,0-2-1,63-26 1,15-4-2825,-87 33 312,-1 3-442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08.5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147 20 8576,'-2'-2'407,"0"0"1,-1 0 0,1 1-1,0-1 1,-1 1 0,1-1-1,-1 1 1,1 0 0,-1 0-1,1 0 1,-1 0-1,0 0 1,1 0 0,-1 1-1,0 0 1,0-1 0,0 1-1,1 0 1,-1 0 0,0 1-1,0-1 1,-5 2-1,4-2-318,0 1 0,1 0 0,-1 0 0,0 1 0,1-1 0,-1 1 0,1-1 0,-1 1-1,1 0 1,0 1 0,0-1 0,0 0 0,0 1 0,0 0 0,0 0 0,1 0 0,-3 3-1,2 2-71,-1 0-1,1 0 0,1 0 0,-1 0 0,1 1 0,1-1 0,-1 13 0,1 62-75,10 28 15,-7-96 25,1 1 0,0-1-1,2 0 1,-1 0-1,9 15 1,-11-26 25,0 0 0,0 0 0,1-1 0,-1 1 0,1 0 0,0-1 0,1 0 0,-1 0 0,0 0 0,5 3 0,-6-5 13,-1 0 0,0 0 0,1 0 0,-1-1 0,1 1 0,0 0 0,-1-1 0,1 1 0,0-1 0,-1 0 0,1 0-1,0 1 1,-1-1 0,1 0 0,0 0 0,-1 0 0,1-1 0,0 1 0,-1 0 0,1-1 0,0 1 0,-1-1 0,1 0 0,-1 1 0,1-1 0,-1 0 0,1 0-1,-1 0 1,2-1 0,1-2 86,-1 1-1,0-1 1,0 0-1,-1 1 1,1-1-1,-1 0 1,0-1-1,0 1 1,0 0-1,0-1 1,1-7-1,1-7 307,2-29 0,-5 41-359,3-45 663,-3-84 0,-3 99-3,2 24-445,2 19-361,0 14-451,1 1 0,1-2 1,1 1-1,0 0 0,2-1 0,14 31 1,-19-47 182,0 0 0,0 0 0,0 0 0,0 0 0,0 0 0,1 0 0,0-1 0,-1 1 0,1-1 0,0 0 0,0 0 0,0 0-1,0 0 1,1 0 0,-1 0 0,1-1 0,-1 0 0,1 0 0,-1 0 0,1 0 0,-1 0 0,1-1 0,0 0 0,3 1 0,23-3-3408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08.9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231 418 12032,'-18'-8'4257,"-34"-10"0,40 15-3941,1 0 1,-1-1-1,1-1 0,0 0 0,0 0 0,0-1 0,1-1 0,-13-9 0,19 12-319,0 1-1,0-1 0,0-1 1,0 1-1,1 0 1,0-1-1,0 0 0,0 0 1,0 0-1,1 0 1,0 0-1,0 0 0,0-1 1,1 1-1,-1-1 0,1 1 1,1-1-1,-1 0 1,1 1-1,0-1 0,0 0 1,1 1-1,0-1 1,-1 1-1,2-1 0,-1 1 1,1-1-1,0 1 1,0 0-1,5-9 0,0 3-62,0 0 0,0 0 0,1 0 0,1 1 0,0 0 0,19-16 0,-2 5-3495,46-27 1,-55 37-904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09.4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11 8064,'-4'-11'6645,"59"87"-3851,-45-57-2593,0 0-1,-2 1 1,11 33-1,11 66 166,-10-35-254,47 155 67,9 33-646,-74-266 137,-1 1-1,2-1 0,-1 0 1,6 12-1,-3-14-796,0-16-2853,-4 10 3311,2-10-2877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09.7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1 198 9984,'40'-28'3680,"-17"13"-2848,7-14 512,-17 19 63,5-7-575,5 1-64,-1 1-448,1-2-128,-1 2-128,-1 3-128,2 3 32,4 2-384,0 4-160,-5-2-800,1 5-351,-1 0-2881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10.1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9216,'2'0'3717,"2"8"-3141,11 42 2174,-8-25-1632,12 29 0,87 169 930,79 183 70,-94-189-289,-88-211-1786,1 3 3,-1 0 1,1-1 0,1 0 0,7 11 0,-12-19-43,0 0-1,0 0 1,1 0-1,-1 1 1,0-1-1,0 0 0,0 0 1,0 0-1,0 0 1,0 0-1,1 0 1,-1 1-1,0-1 1,0 0-1,0 0 1,0 0-1,1 0 1,-1 0-1,0 0 1,0 0-1,0 0 0,0 0 1,1 0-1,-1 0 1,0 0-1,0 0 1,0 0-1,1 0 1,-1 0-1,0 0 1,0 0-1,0 0 1,0 0-1,1 0 1,-1 0-1,0 0 0,0 0 1,5-8 36,1-15-38,-6 21 11,2-9-38,1 0 0,0 0 0,1 0 0,-1 1 0,2 0 0,0 0-1,0 0 1,1 0 0,13-17 0,-18 26 26,0 0 0,0 0-1,0 0 1,0 0 0,0 0-1,0 1 1,0-1 0,0 0 0,0 0-1,0 1 1,1-1 0,-1 1-1,0-1 1,0 1 0,1 0-1,-1-1 1,0 1 0,1 0 0,-1 0-1,0 0 1,1 0 0,-1 0-1,0 0 1,1 0 0,-1 1-1,0-1 1,0 0 0,1 1 0,-1-1-1,0 1 1,0-1 0,0 1-1,1 0 1,-1-1 0,0 1-1,0 0 1,2 2 0,0 0-66,0 0 1,1 1-1,-1 0 1,-1 0-1,1 0 1,0 0-1,-1 0 1,0 1-1,2 5 1,19 77-2747,-17-59 38,17 49 0,-14-62 111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10.4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8 11648,'-23'-8'8799,"23"13"-8159,0 7-288,5 15-288,-1 9 0,5 10-32,0 10-160,0-1 0,3-2-800,2-10-256,4-7-736,0-4-255,4-8-2561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10.8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142 7 9472,'-4'-2'767,"0"1"0,-1 0 0,1 0 0,0 1 0,-1-1 0,1 1 0,0 0 1,-1 0-1,1 0 0,-1 1 0,-6 1 0,7-1-728,0 1-1,1-1 1,-1 1 0,0 0-1,1 0 1,-1 0 0,1 1-1,0-1 1,0 1 0,-1 0-1,2 0 1,-1 0-1,0 0 1,1 1 0,-1-1-1,1 1 1,0-1 0,0 1-1,-1 5 1,-2 1-76,2 0-1,-1 0 1,2 0 0,-1 0-1,1 1 1,1-1 0,0 1-1,0 17 1,2-25 7,-1 0-1,1 0 1,0 0 0,0 0-1,0-1 1,1 1 0,-1 0-1,0-1 1,1 1 0,0-1-1,0 1 1,-1-1 0,1 0-1,1 0 1,-1 0 0,0 0-1,0 0 1,1 0 0,-1-1-1,1 1 1,0-1 0,-1 0-1,1 0 1,3 2 0,8 1-18,0 0 0,-1-1 1,25 2-1,-37-5 48,20 3-61,7 0 357,-1 1 0,29 9-1,-41-9 147,-10-3-65,0 0 0,0 1 0,-1-1 0,1 1 0,0 0 0,7 5 0,-11-6-304,0 0 0,0 0-1,0 0 1,0 0 0,0 1-1,0-1 1,0 0-1,0 0 1,0 1 0,-1-1-1,1 1 1,0-1 0,-1 1-1,0-1 1,1 1-1,-1-1 1,0 1 0,0-1-1,1 1 1,-1-1 0,-1 1-1,1-1 1,0 1-1,0 0 1,0-1 0,-1 1-1,0 1 1,-1 3-93,0 0 0,-1 0 0,1 0 0,-2-1-1,1 1 1,0-1 0,-1 0 0,0 0 0,0 0 0,-1 0 0,-6 5 0,-9 7-1759,-34 20 0,29-20-753,8-5-171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12.0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436 165 8320,'-27'-32'7040,"22"24"-6323,-1 0 0,0 1 0,-11-11 0,11 11-242,1 2-241,0 1 0,-1 0 0,1-1-1,-1 2 1,0-1 0,0 1 0,-10-4 0,-49-16 550,21 9-767,37 12-14,0-1 0,0 1 0,0 1 0,0-1 0,-1 1-1,1 0 1,0 1 0,-11 0 0,15 0-7,0 1 0,0 0 0,0-1 0,0 1 0,0 0 1,0 1-1,0-1 0,0 0 0,0 1 0,1-1 0,-1 1 0,1 0 0,-1 0 0,1 0 0,0 0 1,-1 1-1,1-1 0,0 1 0,0-1 0,1 1 0,-1-1 0,-1 5 0,-10 25-150,1 1 0,2 1 0,-10 56 0,18-83 120,-3 26-22,1 0 0,1 0 0,2 0-1,4 50 1,29 130-26,-26-183 58,1-1 1,16 40-1,-18-56 25,1 0 0,0 0-1,1-1 1,1 0 0,0 0 0,0 0 0,14 13 0,-6-10 3,0-1 0,1-1-1,0-1 1,30 16 0,-34-21 29,0-1 1,1 0 0,-1-1-1,1-1 1,0 0 0,1-1-1,23 2 1,-29-4 21,0-1 0,-1-1 0,1 0 0,0 0 0,-1 0 0,1-1 0,-1-1 0,1 1 0,-1-1 0,0-1 0,0 1 1,0-1-1,0-1 0,-1 0 0,0 0 0,0 0 0,0-1 0,-1 0 0,0 0 0,0 0 0,0-1 0,-1 0 0,0 0 0,7-14 0,-3 3 210,-2 0 0,0-1 0,7-37-1,-12 43-129,0 1 0,-1 0 0,0 0 0,-1-1 0,0 1 0,-1 0 0,-4-18 0,4 26-125,0 0 0,0 0 0,-1 0 0,1 0 0,-1 1 0,0-1 0,0 0 0,0 1 0,-1 0 0,1-1 0,-1 1 0,0 0 0,1 1 0,-1-1 0,-1 0 0,1 1 0,0-1 0,-1 1 0,1 0 0,-1 0 0,0 1 0,1-1 0,-1 1 0,0 0 0,0 0 0,-5-1 0,-7 0-516,-1 1-1,0 0 1,0 1-1,-31 5 1,47-5 480,-19 7-1902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18.3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224 17 10368,'-4'-3'985,"0"1"0,0 0 0,0 0 0,-1 1 1,1-1-1,0 1 0,-1 0 0,1 0 0,-1 0 1,-5 0-1,4 1-690,1 1 0,-1-1 0,1 1 0,-1 0 0,1 0-1,0 0 1,-1 1 0,1 0 0,0 0 0,0 0 0,0 1 0,0 0 0,-7 5 0,6-3-177,1 1-1,-1-1 0,1 1 1,0 0-1,1 0 0,-1 1 1,1-1-1,-5 13 0,0 3-125,2 1 0,0-1-1,2 1 1,0 0 0,-1 32 0,5-44 16,1 1 0,0-1 0,0 1 0,1-1 0,3 12 0,-3-18 24,0-1 0,0 1 0,0-1 0,1 0 1,0 1-1,-1-1 0,2 0 0,-1 0 0,0 0 0,1 0 1,0 0-1,0-1 0,0 1 0,0-1 0,1 0 1,-1 0-1,9 6 0,-3-5 28,0 0 0,0 0 1,0 0-1,0-1 0,1-1 0,0 0 1,16 2-1,126 7-506,-49-13-3508,-91 0 2294,0 1 1,-1-2-1,1 1 0,13-6 1,-6 0-2917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12.3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201 418 11776,'-29'-16'5217,"-18"-5"-1597,34 15-3253,1-1 0,0 0 0,0-1 0,0 0 0,-15-16 0,23 21-366,1-1 0,-1 0 0,1 0 0,0 0 0,0 0 0,1-1-1,0 1 1,-1-1 0,1 0 0,1 1 0,-1-1 0,1 0 0,0 0 0,0 0 0,0 0-1,1 0 1,0 0 0,0 0 0,0-1 0,0 1 0,1 0 0,1-6 0,0 1-147,1 1 1,-1-1 0,2 1-1,-1 0 1,1 0-1,0 1 1,1-1 0,0 1-1,1 0 1,11-14 0,-5 10-865,0 1 1,1 0-1,1 0 1,-1 2-1,2-1 1,21-9-1,-5 6-3080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12.8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72 1 8448,'-2'0'446,"0"0"0,-1 0 0,1 0 0,-1 0 0,1 1 0,0-1 0,-1 1 0,1 0 0,0 0 0,-1 0 0,1 0 1,0 0-1,-2 1 0,1 0-326,1 1 1,0-1-1,-1 1 1,1-1-1,0 1 1,0 0 0,1 0-1,-1 0 1,-2 4-1,1 2-16,1-1-1,-1 0 1,1 1-1,0-1 1,1 1-1,0 0 1,1-1-1,0 14 1,2 8 134,7 31 0,-7-44-182,2-1 0,0 0 0,12 29 0,-16-44-41,0 0 0,1 0 0,-1 0 1,0 0-1,1 0 0,-1-1 0,1 1 0,-1 0 0,1 0 0,-1 0 0,1-1 0,0 1 0,-1 0 1,1-1-1,0 1 0,0-1 0,-1 1 0,1-1 0,0 1 0,0-1 0,0 1 0,0-1 1,-1 0-1,1 1 0,0-1 0,0 0 0,0 0 0,1 1 0,0-2 42,-1 1 0,0-1 0,0 0-1,0 1 1,0-1 0,0 0 0,0 0-1,0 1 1,0-1 0,-1 0 0,1 0 0,0 0-1,0 0 1,-1 0 0,1 0 0,0 0-1,-1-1 1,1 1 0,-1 0 0,0 0 0,1 0-1,-1-2 1,5-18 398,-1-1 1,-1 1-1,0-1 0,-2 0 1,-1 0-1,-1 0 0,-3-25 1,2 17 122,2 29-579,0 1 0,0 0 0,0 0 1,0 0-1,0 0 0,0 0 1,0 0-1,0-1 0,0 1 1,0 0-1,0 0 0,0 0 0,0 0 1,0 0-1,0 0 0,0-1 1,0 1-1,0 0 0,0 0 0,0 0 1,0 0-1,0 0 0,0-1 1,0 1-1,0 0 0,0 0 0,1 0 1,-1 0-1,0 0 0,0 0 1,0 0-1,0 0 0,0-1 0,0 1 1,0 0-1,0 0 0,1 0 1,-1 0-1,0 0 0,0 0 0,0 0 1,0 0-1,0 0 0,0 0 1,1 0-1,-1 0 0,0 0 1,7 15-294,-4-5-111,1-1 0,0 1 0,1-1 0,-1 0 0,2 0 0,-1 0 0,2-1 0,-1 1 0,1-2 0,0 1 0,0-1 0,1 0 0,0 0 0,0-1-1,1 0 1,0-1 0,0 0 0,0 0 0,13 4 0,-19-8-451,1 0 0,-1-1 0,1 1 0,-1-1 0,1 0 0,0 0 0,-1 0 0,1-1 0,5 0 0,13-4-3090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13.1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2 290 9856,'2'3'520,"0"-1"1,0 0-1,0 0 1,0 0 0,1 0-1,-1 0 1,1 0-1,-1-1 1,1 1-1,0-1 1,0 0-1,4 2 1,-5-3-388,-1 1 1,0-1-1,0 0 0,0 0 1,0 0-1,1 0 0,-1 0 1,0 0-1,0 0 0,0 0 1,1 0-1,-1 0 0,0-1 1,0 1-1,0 0 1,0-1-1,0 1 0,0-1 1,1 0-1,-1 1 0,-1-1 1,1 0-1,0 1 0,0-1 1,0 0-1,0 0 0,0 0 1,-1 0-1,1 0 0,0 0 1,-1 0-1,1 0 0,-1 0 1,1 0-1,0-2 0,0-1 170,1-1-1,-1 0 1,0 0 0,-1 0-1,1 0 1,-1 0-1,0 0 1,0 0-1,0 0 1,-1 0-1,1 0 1,-1 0-1,-2-5 1,-3-6-52,0 0 0,-14-23-1,12 24-213,-12-32 0,15 33-560,-4-17-1562,9 29 1695,0-1 0,0 1 1,0 0-1,0 0 0,0 0 1,0 0-1,1 0 0,-1 0 0,1 0 1,-1 0-1,1 0 0,0 0 0,1-2 1,6-8-4848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13.5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 11008,'-4'4'7359,"4"4"-6943,4-1-224,1 5-64,-1 5-64,5-2-256,0 6-128,0-2-800,0 1-319,0-4-1665,5-5-704,4-2 288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13.8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32 10880,'-18'4'5152,"27"-8"-7008,0-4 384,5 1-2368,7-10-1088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14.3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7424,'2'7'6114,"7"12"-4490,2 4-1501,-7-14-52,6 17 425,27 48 0,-32-67-715,1 1-1,-1-1 1,1 1-1,0-1 1,1-1 0,0 0-1,0 0 1,0 0 0,15 8-1,1-5-2025,4-5-1344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15.2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20 7296,'-18'-19'9626,"18"28"-8997,44 145 476,-26-96-839,84 227 280,-48-143-527,-46-122-96,2 8-612,20 41-1,-25-63-744,0-22-2726,-5 2 427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15.5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1 116 8704,'9'5'3232,"0"-2"-2496,4-3 352,-8 0 32,4 0-192,4-3 31,5-2-351,5-2-32,2-1-352,7-4-128,4 0-64,4-4-128,4 4 64,-4 0-832,1 0-351,-5 4-737,-2 1-224,2-2-1664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15.9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 0 8960,'-13'6'3395,"11"-5"-3213,0-1 0,0 1 1,0 0-1,0-1 1,1 1-1,-1 0 0,0 0 1,1 0-1,-1 0 1,1 1-1,-1-1 0,1 0 1,-1 1-1,1-1 1,0 1-1,0-1 0,-1 1 1,1-1-1,0 1 1,1 0-1,-1 0 0,0-1 1,0 1-1,1 0 1,-1 0-1,1 3 0,-1 3-87,0 0 0,0 0 0,2 0 0,-1 0 0,1 1 0,1 7 0,-1-13-91,-1 0 1,1 0-1,0 0 1,0 0 0,0 0-1,0 0 1,1 0 0,-1 0-1,1 0 1,0-1-1,-1 1 1,1-1 0,0 1-1,1-1 1,-1 0 0,0 0-1,1 0 1,3 2-1,-5-3 18,0-1 0,0 0 0,0 0-1,0 0 1,0 0 0,0 0-1,0 0 1,0 0 0,0 0 0,0 0-1,0 0 1,-1 0 0,1-1 0,0 1-1,0 0 1,0-1 0,0 1-1,0-1 1,0 1 0,0-1 0,-1 1-1,1-1 1,0 0 0,0 1-1,-1-1 1,1 0 0,0 1 0,-1-1-1,1 0 1,0-1 0,2-2 136,0 0 1,-1 0 0,0-1-1,4-6 1,-4 1 331,1 0 0,-1 0-1,-1 0 1,0-1 0,0 1 0,-2-12 0,1 19-207,9 15-91,-5-3-424,1-1 1,0 1-1,0-1 0,0 0 1,1-1-1,12 13 0,-11-14-758,0 0-1,0-1 0,0 0 0,11 6 0,-16-10 596,-1-1-1,0 1 1,1-1-1,-1 1 1,1-1 0,-1 0-1,1 1 1,-1-1-1,1 0 1,-1 0 0,1 0-1,0 0 1,1-1-1,9-1-3406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16.3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9216,'1'2'4224,"17"66"-961,-5-26-3030,3 0 0,1-2-1,2 0 1,2-1 0,2-1-1,1-1 1,56 66 0,-52-69-360,9 8-1279,-9-19-2362,-19-18-88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18.7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253 1 12544,'-38'35'7068,"3"3"-3518,16-13-3514,1 1 1,0 1-1,2 0 1,2 1-1,-19 47 1,12-21-674,-16 42-4641,33-86 3736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16.7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8960,'4'20'3328,"1"-13"-2592,4 5 160,-5-7-64,5-2-192,5 1 0,4-4-65,4-4 33,5 1-320,8-6-32,5 1-32,1 4-96,-1 1-96,-1 3-160,-3 0 0,-4 3-992,-1 1-383</inkml:trace>
  <inkml:trace contextRef="#ctx0" brushRef="#br0" timeOffset="1">528 27 9216,'0'5'3520,"0"-2"-2752,0 6 352,0-6 32,4 6-576,1 3-129,4-2-287,0 7-128,0-1 0,0-4-608,0 3-159,0-3-769,0 0-320,7-4-2080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17.1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5 9088,'-31'-4'3424,"22"4"-2656,4 4 448,19 4-4896,-5-4 288,4 4-736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17.4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1 7936,'-3'58'5034,"0"26"-1884,4-75-3045,0 0 0,0-1 0,0 1 0,1-1 0,1 1 0,-1-1 0,6 11-1,-7-17-26,1 0-1,-1 0 0,0 0 0,1 0 0,0 0 1,-1 0-1,1-1 0,0 1 0,0-1 0,0 1 0,0-1 1,0 0-1,0 0 0,0 0 0,1 0 0,-1 0 0,0 0 1,1 0-1,-1-1 0,0 1 0,1-1 0,-1 0 0,1 0 1,-1 0-1,0 0 0,1 0 0,-1 0 0,1-1 1,-1 1-1,0-1 0,1 0 0,-1 0 0,0 0 0,0 0 1,1 0-1,-1 0 0,0 0 0,0-1 0,0 1 0,0-1 1,-1 1-1,1-1 0,0 0 0,-1 0 0,1 0 0,-1 0 1,0 0-1,1 0 0,-1 0 0,1-4 0,0 0 24,-1-1 0,0 1-1,0 0 1,0-1 0,-1 1-1,0-1 1,-1 1 0,1 0-1,-1-1 1,0 1 0,-1 0-1,0-1 1,0 1 0,0 0-1,0 0 1,-1 0 0,0 1-1,-1-1 1,1 1 0,-1-1-1,0 1 1,0 1 0,-6-6-1,5 5-119,-27-21 39,30 25-102,1 0-1,-1 0 0,0 0 0,0 0 0,0 0 0,0 0 0,0 0 0,0 1 0,0-1 1,0 1-1,0 0 0,0-1 0,0 1 0,0 0 0,0 0 0,-2 1 0,3-1-11,0 0-1,0 0 1,1 0-1,-1 0 1,0 1-1,1-1 1,-1 0-1,0 1 0,1-1 1,-1 0-1,1 1 1,-1-1-1,1 1 1,-1-1-1,1 1 1,-1-1-1,1 1 1,-1 0-1,1-1 0,0 1 1,-1-1-1,1 1 1,0 0-1,-1-1 1,1 1-1,0 0 1,0-1-1,0 1 1,0 0-1,0 0 0,-1-1 1,1 1-1,0 0 1,1-1-1,-1 1 1,0 0-1,0 0 1,0-1-1,0 1 0,1 0 1,-1-1-1,0 1 1,0 0-1,1 0 1,1 3-280,0-1 1,0 1-1,0-1 1,0 0-1,1 0 1,-1 0-1,5 4 1,3 0-308,0 1 1,0-2-1,1 1 1,15 6-1,48 17 916,-66-27 420,0-1 1,0 1-1,0-1 0,1 0 1,-1-1-1,1 0 0,13 0 0,-21-1-574,0 0-1,-1 0 1,1-1-1,0 1 0,-1 0 1,1 0-1,-1-1 0,1 1 1,0 0-1,-1 0 1,1-1-1,-1 1 0,1-1 1,-1 1-1,1 0 0,-1-1 1,0 1-1,1-1 1,-1 1-1,1-1 0,-1 0 1,0 1-1,1-1 0,-1 1 1,0-1-1,1-1 1,0-18 1020,-1 8-805,1 1-169,0 0 0,1 0 0,0 1 0,1-1-1,5-13 1,-7 22-125,0 0 1,0 0-1,0 0 0,0 0 0,1 0 0,-1 0 0,1 0 0,-1 0 0,1 0 0,0 1 1,-1-1-1,1 1 0,0-1 0,0 1 0,0 0 0,0 0 0,0 0 0,1 0 1,-1 0-1,0 0 0,0 0 0,1 1 0,-1-1 0,0 1 0,1 0 0,-1 0 1,1 0-1,-1 0 0,0 0 0,5 1 0,2 1-26,0 1-1,0 0 1,0 0 0,0 1 0,-1 0-1,1 1 1,-1 0 0,15 12-1,-13-9-1151,1-1 0,0 0 0,23 10 1,-31-16 566,0 0 0,0-1 1,0 1-1,0-1 1,0 1-1,0-1 1,0 0-1,0 0 1,3-1-1,16-1-3017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17.8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55 7808,'-4'-10'1626,"-6"-18"410,10 27-1470,0 0 0,0-1 0,-1 1 0,1-1 0,0 1 0,0 0 0,0-1 0,0 1 0,1-3 0,-3 16-177,0 0 1,0 0-1,1 0 0,1 19 0,0-25-250,0 16 107,-1-8-132,1 0 0,1 0 0,0 0 0,6 27 0,-7-41-115,0 1-1,0-1 1,0 0-1,0 1 1,0-1-1,0 1 0,0-1 1,0 0-1,0 1 1,1-1-1,-1 0 0,0 1 1,0-1-1,0 0 1,1 1-1,-1-1 1,0 0-1,0 1 0,1-1 1,-1 0-1,0 0 1,0 1-1,1-1 0,-1 0 1,0 0-1,1 1 1,-1-1-1,1 0 1,-1 0-1,0 0 0,1 0 1,-1 0-1,1 0 1,0 0 2,-1-1 0,1 1 1,0-1-1,-1 1 0,1-1 1,-1 0-1,1 1 1,-1-1-1,1 0 0,-1 1 1,1-1-1,-1 0 0,0 0 1,1 0-1,9-33 315,-10 31-183,2-13 281,-2 16-408,0 0 0,0 0 0,0 0 0,0-1 0,0 1 0,0 0 0,0 0 0,0 0 0,0-1 0,0 1 0,0 0 0,0 0 0,1 0 0,-1 0 0,0-1 0,0 1 0,0 0 0,0 0 0,0 0 0,0 0 0,1-1 0,-1 1 0,0 0 0,0 0 0,0 0 0,0 0 0,1 0 0,-1 0 0,0 0 0,0 0 0,0-1 0,1 1 0,-1 0 0,0 0 0,0 0 0,0 0 0,1 0 0,-1 0 0,0 0 0,0 0 0,0 0 0,1 0 0,-1 0 0,0 0 0,0 1 0,0-1 0,1 0 0,-1 0 0,0 0 0,0 0 0,0 0 0,0 0 0,1 0 0,-1 0 0,0 1 0,0-1 0,0 0 0,0 0 0,6 6 39,0 1 0,9 12 0,-11-12-103,1-1 0,0 0 0,0 0 1,12 10-1,-15-15-18,24 16-1409,-25-16 1211,1 0 0,-1 0 0,1-1 0,0 1 0,-1-1 0,1 1-1,0-1 1,0 1 0,-1-1 0,1 0 0,0 0 0,0 0 0,0 0-1,-1 0 1,3-1 0,9-5-3992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18.2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48 11008,'-2'-4'720,"1"1"0,-1-1 0,1 0 0,-1 1 0,1-1 0,0 0 0,1 0-1,-1 0 1,0-6 0,1 10-698,0 0-1,0 0 1,0 0-1,0 0 1,0-1-1,0 1 1,0 0-1,0 0 0,0 0 1,0 0-1,0 0 1,0 0-1,0-1 1,0 1-1,0 0 0,0 0 1,0 0-1,0 0 1,1 0-1,-1 0 1,0 0-1,0-1 1,0 1-1,0 0 0,0 0 1,0 0-1,0 0 1,0 0-1,0 0 1,1 0-1,-1 0 0,0 0 1,0 0-1,0 0 1,0 0-1,0 0 1,0 0-1,0 0 1,1-1-1,-1 1 0,0 0 1,0 0-1,0 0 1,0 0-1,0 0 1,1 1-1,7 3 453,6 9-20,51 55 505,-33-36-508,36 47 1,73 149-1087,-59-87-4330,-59-104 272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18.8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11 8064,'-8'-10'7829,"13"18"-6837,68 77 1498,-50-60-2294,-1 0 0,-1 2 0,25 41 0,65 165-183,-43-85-1978,-67-145 1734,0-1 1,0 1-1,1-1 0,-1 1 0,1-1 0,0 1 0,3 3 0,-5-6 180,0 0 1,0 0-1,1 0 1,-1 0-1,0 0 0,0 0 1,0 0-1,1 0 1,-1 0-1,0 0 1,0 0-1,0 1 1,1-1-1,-1 0 1,0 0-1,0 0 0,0 0 1,1-1-1,-1 1 1,0 0-1,0 0 1,0 0-1,1 0 1,-1 0-1,0 0 1,0 0-1,0 0 0,0 0 1,1 0-1,-1-1 1,0 1-1,0 0 1,0 0-1,0 0 1,1 0-1,4-15-1828,0-7-1694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19.2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0 138 9728,'1'3'5576,"4"2"-4129,-1-4-1243,1-1 0,0 0-1,0 0 1,0 0-1,0-1 1,-1 0-1,1 0 1,0 0-1,-1 0 1,10-5-1,-8 4-138,139-56 498,-37 14-438,-90 37-186,-4 1-1092,1 0 0,30-6 0,-31 12-1150,0 4-1697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19.6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0 167 8448,'18'9'3232,"-4"-9"-2496,8-12 416,-13 8 64,5-8-352,-1-5-96,4-2-385,1-5-95,0 4-160,0 1-224,0 2-32,-4 7-863,-1-2-353,1 3-2144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19.9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 57 7680,'-2'1'480,"0"1"0,0-1 1,0 0-1,0 1 0,0-1 0,0 1 1,1 0-1,-1 0 0,0-1 1,1 1-1,0 0 0,-2 3 0,1-1-230,0 0 0,1 0-1,-1 0 1,1 0 0,0 0 0,0 7-1,0-1-197,1 1 0,0 0 0,1 0-1,4 18 1,-2-13 12,1 0 0,0-1 0,1 1-1,1-1 1,0 0 0,10 15 0,-12-23-43,1-1 1,-1 0-1,1-1 0,-1 1 1,2-1-1,-1 0 1,1 0-1,-1 0 1,1-1-1,1 0 0,-1 0 1,0-1-1,1 1 1,0-1-1,12 3 0,-15-5 55,0 0 0,1-1-1,-1 0 1,0 1-1,1-1 1,-1-1 0,0 1-1,1-1 1,-1 0-1,0 0 1,0 0 0,0 0-1,0-1 1,0 1 0,0-1-1,0 0 1,0 0-1,-1-1 1,1 1 0,-1-1-1,1 0 1,-1 0-1,3-3 1,0-1 110,0 0 1,-1-1 0,1 1-1,-1-1 1,-1 0-1,0 0 1,0 0-1,-1-1 1,1 1-1,1-12 1,-3 9 6,0 0 0,0 0 0,-2 0 0,1 0 0,-1 0 0,-1 0 0,0 0 0,0 0 0,-1 0 0,-4-12 0,3 16-135,0 0 0,0 0 0,0 0 0,-1 1 0,0-1 0,0 1 0,0 0 0,-1 0 0,0 0 0,0 1 0,-1 0 0,1 0 0,-1 0 0,0 1 0,-12-7 0,8 6-199,1 0 1,-1 1-1,-14-4 0,22 7-99,-1 0-1,1 1 0,-1-1 1,1 1-1,-1 0 0,1-1 1,-1 1-1,1 0 0,-1 1 1,1-1-1,-1 0 0,1 1 1,-1-1-1,1 1 0,-1 0 1,1 0-1,0 0 0,-1 0 0,-2 2 1,4-2 131,1-1 0,0 0 0,0 1 1,0-1-1,0 0 0,0 1 0,0-1 0,0 0 1,-1 1-1,1-1 0,0 0 0,0 1 1,0-1-1,0 0 0,1 1 0,-1-1 0,0 0 1,0 1-1,0-1 0,0 0 0,0 1 0,0-1 1,0 0-1,1 1 0,-1-1 0,0 0 1,0 1-1,0-1 0,1 0 0,-1 1-108,0-1 108,1 0 0,-1 0 0,10 9-2435,3-1-1077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20.4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125 468 8960,'-7'-22'10463,"4"19"-9924,-25-23 2050,21 19-2324,-1-1-1,0 2 1,-11-9 0,16 13-262,0 0 0,0 0-1,0-1 1,0 1 0,0-1 0,0 1 0,1-1 0,-1 0 0,1 0-1,0 0 1,0-1 0,0 1 0,0 0 0,1-1 0,-1 1-1,1-1 1,0 1 0,0-1 0,0 0 0,0 0 0,1 1 0,0-1-1,0 0 1,0 0 0,0 0 0,0 1 0,1-1 0,-1 0-1,3-7 1,6-21-1301,1 0 0,2 1 0,1 0 0,31-55 0,-41 81 711,0 0 0,1 1 0,-1-1 0,1 0 0,0 1-1,0 0 1,0 0 0,1 0 0,-1 1 0,1-1 0,0 1 0,6-3 0,11-2-2810</inkml:trace>
  <inkml:trace contextRef="#ctx0" brushRef="#br0" timeOffset="1">326 27 7552,'-2'0'3533,"-9"0"-2426,9 0-850,-1 0-1,1 0 1,0 1 0,-1-1 0,1 1 0,0-1 0,0 1 0,-1 0 0,1 0 0,0 0 0,0 0 0,0 0 0,0 1-1,-3 2 1,1-1-104,2 0 0,-1 0 1,0 1-1,1-1 0,-1 1 0,1-1 0,-3 8 0,0 1-15,1 1 1,1 0-1,-1 0 1,0 16-1,2-21-80,2 1 0,-1 0 0,1 0 1,0-1-1,1 1 0,0 0 0,0 0 0,1-1 0,3 11 0,-3-13-51,1-1 0,-1 0-1,1 0 1,0 0 0,0 0-1,0-1 1,1 1 0,0-1-1,0 0 1,0 0 0,0 0-1,1 0 1,-1-1 0,1 0-1,6 4 1,-1-3 23,1 1 1,0-2-1,-1 1 0,1-1 1,0-1-1,1 0 1,-1-1-1,0 0 0,1 0 1,-1-1-1,0-1 0,13-2 1,-8 1-250,-1-1 0,1-1 1,-1-1-1,0 0 0,0-1 1,-1 0-1,0-1 0,15-10 1,-5-3-1931,-6-3-2059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19.0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9472,'5'10'8759,"10"22"-4482,0 1-2962,11 13-461,3-1-1,41 50 0,-47-68-803,2-1 0,30 24-1,-44-40-64,51 43-487,-6-5-1476,-2 1-4086,-37-34 2325,1-3-991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20.8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0 347 8320,'1'2'258,"0"0"1,0 1-1,0-1 1,0 0 0,0 0-1,0-1 1,1 1-1,-1 0 1,0 0-1,1-1 1,0 1 0,-1 0-1,1-1 1,0 0-1,0 1 1,0-1-1,0 0 1,0 0 0,0 0-1,0 0 1,0-1-1,0 1 1,4 0-1,-3 0-145,-1-1-1,1-1 1,-1 1 0,0 0-1,1-1 1,-1 1-1,0-1 1,1 1-1,-1-1 1,0 0-1,0 0 1,0 0-1,0 0 1,0-1-1,0 1 1,0-1-1,0 1 1,0-1-1,-1 1 1,1-1 0,0 0-1,-1 0 1,2-2-1,4-9 374,0 0 0,-1 0 0,-1-1 0,7-24 0,-4 16-20,-1-1 133,-1 0-1,7-39 1,-12 55-529,-1-1 1,1 1 0,-1-1-1,-1 1 1,1-1 0,-1 1-1,0 0 1,-1-1 0,0 1 0,0 0-1,-1 0 1,-4-10 0,5 14-73,1 1 0,0 0 0,-1 0 0,1 0 0,-1 1 0,0-1 0,1 0 0,-1 1 0,0-1 0,0 1 0,0-1 0,0 1 0,-1 0 0,1 0 0,0 0 0,0 0 0,-1 0 0,1 0 0,0 1 0,-1-1 0,1 1 0,-1 0 0,1 0 0,-1 0 0,1 0 0,0 0 0,-1 0 0,1 1 0,-1-1 1,1 1-1,0-1 0,-1 1 0,1 0 0,0 0 0,0 0 0,-1 0 0,1 1 0,0-1 0,0 1 0,0-1 0,1 1 0,-1-1 0,0 1 0,1 0 0,-2 2 0,-2 4-29,0 0 0,1 1 1,1-1-1,-1 1 0,1 0 0,1-1 0,-1 1 0,0 12 1,-1 0-9,1 0 0,1 1 0,1-1 0,1 1 0,3 23 0,-2-34 21,1 0-1,0 0 1,1 0 0,0 0-1,1-1 1,0 1 0,1-1 0,0 0-1,0 0 1,1-1 0,10 14-1,-11-18 10,-1-1-1,0-1 0,1 1 0,0 0 1,0-1-1,0 0 0,0-1 0,1 1 1,-1-1-1,1 0 0,0 0 0,-1 0 1,1-1-1,0 0 0,0 0 0,0-1 1,0 1-1,0-1 0,9-2 0,1 1-30,-1-2-1,1 0 0,0-1 0,-1 0 1,0-1-1,15-7 0,-5 0-286,-2-1-1,1-2 0,27-21 0,59-57-5518,-77 63 2358,4 1-650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22.3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1974 6912,'5'3'599,"1"-1"1,0 0-1,0 0 0,-1 0 1,1 0-1,0-1 1,0 0-1,1-1 0,6 1 1,0-2 50,-1 0 1,0-1 0,19-5 0,146-54 2137,-19 6-1070,229-71-571,-324 106-849,127-25 0,70 10 229,-108 16-253,464-64 900,-381 56-1180,-17 3 305,-61 5-183,103-16 235,-188 22-203,111-36 0,-77 11-116,72-22 69,38 9-28,8-2 110,237-62-18,-308 73-167,2 0 15,-19 11-32,478-124 161,-388 70-202,-91 32-8,91-24 117,-17 7-2,98-18-21,-158 50-26,227-47 143,-91 23-56,22-5 29,144-39-67,-268 58 74,-170 47 130,-9 5-918,-4-2 308,0 0 1,0 0-1,-1-1 0,1 1 1,0 0-1,-1-1 0,1 1 0,-2 2 1,1-2-91,0-1 0,0 1 0,1 0 0,-1 0 0,1-1 1,0 1-1,-1 0 0,1 0 0,0 2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24.1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 8704,'-13'4'8842,"12"-3"-8377,0 0-361,1-1-1,0 1 0,0 0 1,-1-1-1,1 1 0,0 0 0,0 0 1,0-1-1,-1 1 0,1 0 1,0-1-1,0 1 0,0 0 0,1 0 1,-1-1-1,0 2 0,1 3-180,1-1-1,0 1 0,-1-1 0,2 0 0,1 5 1,71 137 764,-21-36-281,22 39-102,20 38-139,-85-170-877,15 22 0,-20-35-893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24.7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13 197 6656,'0'-1'468,"0"-1"0,-1 1 0,1-1 1,0 1-1,-1 0 0,1-1 0,-1 1 0,1 0 1,-1-1-1,-1 0 0,1 0-273,1 1-1,-1-1 1,0 1-1,0-1 1,1 1-1,-1-1 1,1 1 0,0-1-1,-1 0 1,1-2-1,0 1-43,0 0 12,0 0 1,0 1 0,0-1 0,0 0 0,1 0-1,-1 1 1,2-5 0,-2 6-128,0 1 0,1 0 0,-1-1 0,0 1 0,0-1-1,1 1 1,-1 0 0,0 0 0,1-1 0,-1 1 0,0 0 0,1-1 0,-1 1 0,0 0 0,1 0-1,-1 0 1,1-1 0,-1 1 0,0 0 0,1 0 0,0 0 0,0 0 42,0 0 1,0 0 0,1 0-1,-1 0 1,0 1 0,0-1-1,0 0 1,0 1 0,0-1-1,1 1 1,0 0 0,67 40 1893,-49-27-1797,1-1 0,1-1 0,0-1 1,25 8-1,-40-17-172,1 0 1,-1-1-1,1 0 1,-1 0-1,1-1 1,0 0-1,0 0 1,-1-1-1,1 0 1,0 0-1,-1-1 1,15-5-1,-17 5 20,-1 0 0,1 0-1,-1 0 1,1 0 0,-1-1-1,0 0 1,0 0-1,0 0 1,-1-1 0,1 1-1,-1-1 1,0 0 0,0 0-1,0 0 1,0 0 0,-1 0-1,0 0 1,0-1 0,0 0-1,0 1 1,1-7 0,0-4-4,2-7 28,-1-1 0,2-35 0,-6 55-56,0 0 0,0 0 1,1 0-1,-1 1 0,1-1 1,0 0-1,-1 1 0,3-5 1,-3 7 7,0-1 1,0 1 0,1 0-1,-1-1 1,0 1-1,1 0 1,-1-1-1,0 1 1,0 0 0,1-1-1,-1 1 1,1 0-1,-1 0 1,0-1-1,1 1 1,-1 0 0,0 0-1,1 0 1,-1-1-1,1 1 1,-1 0 0,1 0-1,0 0 2,0 0 0,0 1-1,0-1 1,0 0 0,-1 0 0,1 1-1,0-1 1,0 1 0,0-1 0,-1 1-1,1-1 1,0 1 0,-1-1 0,1 1 0,0 0-1,0 0 1,9 12 24,-1 1 0,0-1 0,-1 1 0,-1 1-1,11 28 1,10 30-82,33 77 137,-48-123-123,1-1 0,1-1 0,28 36 0,-35-50-76,-1-2-435,0 1 1,1-2-1,0 1 0,0-1 0,1 0 0,0-1 0,0 0 0,12 7 0,-9-10-944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25.2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47 117 8064,'-3'2'280,"0"-1"-1,0 1 1,0 0 0,1 0 0,-1 1-1,0-1 1,1 0 0,-1 1 0,1-1 0,0 1-1,0 0 1,0 0 0,0 0 0,1 0 0,-1 0-1,1 0 1,-1 0 0,1 1 0,0-1 0,1 0-1,-1 1 1,0 4 0,0 3-108,1-1 1,-1 0-1,2 1 1,0-1-1,0 0 1,4 16-1,-1-14-87,0 1 0,1-1 0,0 1 0,1-2 0,0 1 0,1-1 0,0 0 0,1 0-1,0-1 1,1 0 0,0 0 0,14 12 0,-20-20-22,0 0 0,0 0-1,0 0 1,0-1 0,0 1 0,0-1-1,0 1 1,0-1 0,1 0-1,-1 0 1,0-1 0,1 1 0,-1-1-1,0 0 1,1 1 0,-1-1 0,1-1-1,-1 1 1,1 0 0,-1-1-1,0 0 1,1 0 0,-1 0 0,0 0-1,0 0 1,0-1 0,0 0 0,0 1-1,0-1 1,0 0 0,0 0-1,-1-1 1,1 1 0,-1 0 0,1-1-1,-1 0 1,0 1 0,0-1 0,0 0-1,-1 0 1,4-6 0,0-6 178,1 0 1,-2 0 0,0-1 0,-1 1-1,3-31 1,-4 16 122,-2 1 1,-5-38 0,4 53-245,-1-1 0,-1 1 0,0 0 0,-1 0 0,-7-17 0,9 27-134,0 1 0,0-1 1,0 1-1,0 0 1,0 0-1,-1 0 0,1 0 1,-1 0-1,0 1 1,-5-5-1,5 6-70,1-1 1,-1 1-1,1 0 0,-1 0 0,0 0 1,1 1-1,-1-1 0,0 1 0,0-1 1,0 1-1,1 0 0,-1 0 0,0 0 1,0 0-1,0 1 0,-3 0 0,3 0-128,0 0-1,1 0 1,-1 1 0,1-1-1,-1 0 1,1 1-1,0 0 1,0 0-1,0-1 1,0 1-1,0 0 1,-3 4-1,4-5-6,1 0-1,-1 0 0,1 0 0,-1 0 0,1-1 0,0 1 0,-1 0 0,1 0 0,0 0 0,-1 0 0,1 0 1,0 0-1,0 0 0,0 0 0,0 0 0,0 1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25.6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 21 7680,'-2'-1'258,"1"-1"0,-1 1 0,1 1 0,-1-1 0,0 0 0,1 0-1,-1 0 1,0 1 0,0-1 0,0 1 0,1 0 0,-1-1 0,0 1 0,0 0 0,0 0 0,0 0 0,0 0 0,1 1 0,-1-1 0,0 0 0,0 1 0,0-1 0,1 1 0,-1 0 0,0-1 0,0 1 0,1 0 0,-1 0 0,1 0 0,-1 0-1,-2 3 1,2-1-169,-1 0-1,0 0 0,1 1 0,0-1 1,0 1-1,0-1 0,0 1 0,1 0 1,-1-1-1,1 1 0,0 0 0,0 0 1,0 0-1,1 5 0,-2 9-9,2 1 0,0-1 0,1 1 0,1-1 0,1 1 0,0-1 0,2 0 0,0 0 0,1-1 0,11 25 0,-15-37-51,1 0-1,0-1 0,1 1 0,-1 0 0,1-1 0,0 0 0,0 0 0,0 0 0,1 0 0,-1-1 0,1 1 1,0-1-1,0 0 0,0-1 0,9 4 0,-11-5 39,1 0 1,-1 0-1,1-1 1,-1 1-1,1-1 1,-1 0 0,1 0-1,-1 0 1,1 0-1,-1-1 1,1 1-1,-1-1 1,1 0-1,-1 0 1,0-1-1,1 1 1,-1 0-1,0-1 1,0 0-1,0 0 1,0 0-1,0 0 1,0 0-1,-1-1 1,1 1-1,2-5 1,1 0 128,-1-1 0,0 0 0,-1 0 0,0 0 0,0-1-1,0 0 1,-1 1 0,3-17 0,-3 12 83,-1 0-1,-1 0 0,0 0 1,0 0-1,-3-22 0,1 28-183,0 0 0,-1 0 0,0 1 0,0-1 0,-1 0-1,1 1 1,-1 0 0,-1 0 0,1 0 0,-1 0 0,0 0-1,0 1 1,-10-10 0,7 9-141,-1 0 0,1 0 0,-1 1 0,0 0 0,0 1-1,0-1 1,-1 2 0,0-1 0,-16-3 0,19 5-482,-7-2 1,47 22-9924,-4-6 6559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26.0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55 231 10112,'0'-5'11504,"-14"-3"-10038,10 3-1432,0 1 1,0-1-1,1 1 1,0-1-1,0 0 1,0-1-1,0 1 1,1 0-1,0-1 1,0 1-1,0-1 1,1 0-1,-1 0 1,1 1-1,0-10 1,1 8-41,0-1 0,0 1 0,0-1 0,1 1 0,0-1 0,1 1 0,0 0 0,0 0 0,0 0 0,1 0 0,0 0 1,4-7-1,-6 13 8,0-1 1,0 0 0,0 1-1,0-1 1,1 1-1,-1-1 1,1 1 0,-1 0-1,1 0 1,-1 0 0,1-1-1,-1 1 1,1 1 0,0-1-1,0 0 1,0 0-1,-1 1 1,1-1 0,0 1-1,0-1 1,0 1 0,0 0-1,0 0 1,0 0-1,0 0 1,0 0 0,0 0-1,0 0 1,0 1 0,-1-1-1,1 1 1,0-1 0,0 1-1,0 0 1,-1 0-1,1 0 1,2 1 0,4 3 15,-1 0 0,0 1 0,-1-1 0,1 1 0,-1 0 1,0 1-1,6 9 0,9 17-455,-1 0-1,19 47 1,-13-26-1446,-26-54 1854,4 7-614,0 0 0,8 12-1,-11-18 441,1 1 0,-1-1-1,0 0 1,0 0 0,1 1 0,-1-1-1,1 0 1,2 1 0,-4-2 74,1 0 0,-1 1 0,1-1 0,-1 0 0,1 0 0,0 0 0,-1 0 0,1 0 0,-1 0 0,1 0 1,-1 0-1,1 0 0,0 0 0,-1 0 0,1 0 0,-1 0 0,1 0 0,-1-1 0,1 1 0,0 0 0,-1 0 0,1-1 0,-1 1 0,1 0 0,0-1 0,8-9-3801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26.5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 8 10880,'-1'-1'377,"0"0"0,0 0 0,0 1 1,0-1-1,0 1 0,0-1 1,0 1-1,0-1 0,0 1 0,0 0 1,0-1-1,0 1 0,0 0 0,-1 0 1,1 0-1,0 0 0,0 0 1,0 0-1,-1 0 0,1 1-300,0-1 0,0 1 1,1 0-1,-1-1 0,0 1 0,1 0 0,-1-1 0,1 1 1,-1 0-1,1 0 0,-1 0 0,1-1 0,0 1 0,-1 0 1,1 0-1,0 0 0,-1 0 0,1 0 0,0 0 0,0-1 1,0 1-1,0 0 0,0 0 0,0 0 0,0 1 0,1 14-201,0 0 0,1-1 0,1 1-1,0-1 1,1 0 0,1 0 0,0 0-1,1-1 1,9 19 0,-13-30-222,0 0 0,-1 0 0,1-1 0,0 1 0,1 0 0,-1-1 0,0 0 1,1 1-1,-1-1 0,1 0 0,0 0 0,-1 0 0,6 2 0,5 0-3728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27.0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99 3 6784,'-4'-3'9056,"4"4"-8912,-17 20 1895,-24 44 1,29-45-1595,7-11-390,0-1 1,-5 14-1,9-19-77,0 0-1,0 0 1,1 0 0,-1 0-1,1 0 1,-1 0-1,1 0 1,0 0 0,0 0-1,1 0 1,-1 0 0,1 4-1,0-6 0,-1 0-1,1 0 0,-1 0 0,1-1 0,-1 1 0,1 0 0,0 0 1,-1-1-1,1 1 0,0-1 0,0 1 0,-1 0 0,1-1 1,0 1-1,0-1 0,0 0 0,0 1 0,0-1 0,-1 0 1,1 0-1,0 1 0,0-1 0,0 0 0,0 0 0,2 0 0,28-1-162,-27 1 182,18-2-25,59-3 1919,-80 5-1826,-1-1 0,1 1 1,-1 0-1,0 0 0,1 0 0,-1 0 0,1 0 1,-1 0-1,1 0 0,-1 0 0,1 0 0,-1 0 1,1 1-1,-1-1 0,1 0 0,-1 0 0,1 0 1,-1 0-1,0 1 0,1-1 0,-1 0 1,1 1-1,-1-1 0,0 0 0,1 1 0,-1-1 1,0 0-1,1 1 0,-1-1 0,0 0 0,0 1 1,1-1-1,-1 1 0,0-1 0,0 1 0,0-1 1,0 1-1,1-1 0,-1 1 0,0-1 0,0 0 1,0 1-1,0-1 0,0 1 0,0-1 0,0 1 1,0-1-1,-1 1 0,1-1 0,0 1 0,0-1 1,0 1-1,-1 0 0,-1 4 24,-1 0-1,1-1 1,-1 1-1,-4 4 1,2-2-121,1-1-93,-1 0 0,1-1 0,-10 8 0,10-10-398,1 0 0,-1 0 0,1 1 0,0-1 1,0 1-1,0 0 0,0 0 0,1 0 0,-1 0 0,-1 6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28.3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374 73 7040,'0'-2'254,"0"1"0,0 0-1,0 0 1,0-1 0,-1 1 0,1 0 0,0 0 0,-1 0 0,1 0 0,-1 0 0,1-1-1,-1 1 1,0 0 0,1 0 0,-1 0 0,0 1 0,0-1 0,0 0 0,0 0 0,0 0-1,1 0 1,-2 1 0,1-1 0,0 1 0,0-1 0,0 0 0,-2 0 0,-3-1 516,-1 1 1,1-1 0,-1 1 0,-7 0-1,-1-1-309,-50-14 873,48 11-1041,1 1 0,-1 0 1,-1 1-1,-18 0 0,26 4-248,0 0 1,1 1-1,-1 0 0,0 1 0,1 0 0,0 1 0,-10 4 0,3-1 21,14-6-67,1 1 0,-1-1 0,0 1 0,1-1 0,0 1 0,-1-1 0,1 1 0,0 0 0,0-1 0,0 1 0,0 0 1,0 0-1,0 0 0,1 0 0,-1 0 0,1 0 0,-1 3 0,-5 39-41,4 83-11,3-70-16,-1-33 80,1 1 1,1-1 0,1-1 0,1 1-1,2 0 1,10 31 0,-11-44-23,0 0 0,0 0-1,1 0 1,0-1 0,1 0 0,0 0 0,0 0 0,1-1-1,0 0 1,1-1 0,0 0 0,1 0 0,-1-1 0,18 10-1,-17-12 32,0-1-1,1 0 0,-1 0 0,1-1 1,0 0-1,0-1 0,0 0 0,16 1 1,-10-3 68,1-1 0,-1 0 0,1-2 0,26-6 0,-27 5 12,-1-1 0,1 0 1,-1-2-1,-1 0 0,1 0 0,14-11 1,-24 15-48,-1-1 1,0 0 0,0-1 0,0 1-1,-1-1 1,1 0 0,-1 0-1,0 0 1,-1 0 0,1-1 0,-1 0-1,0 1 1,0-1 0,-1 0-1,0-1 1,0 1 0,0 0 0,1-11-1,-2 8-22,-1-1 0,0 1-1,0 0 1,-1 0 0,0-1-1,0 1 1,-1 0 0,0 0 0,-6-13-1,7 19-38,0 0 1,-1 0-1,0 0 0,0 0 0,0 0 0,0 0 0,0 0 1,-1 1-1,1-1 0,-1 1 0,0 0 0,1 0 0,-1 0 1,0 0-1,0 0 0,-1 1 0,1-1 0,0 1 1,0 0-1,-1 0 0,1 0 0,0 0 0,-1 1 0,1-1 1,-1 1-1,1 0 0,-1 0 0,-4 1 0,-16 2-431,0 1 0,0 1-1,0 2 1,1 0 0,0 1-1,1 1 1,-26 15 0,48-24 268,-1 1 0,0-1-1,0 1 1,1-1 0,-1 0 0,0 1 0,0-1 0,1 0 0,-1 1 0,0-1 0,0 0 0,0 0 0,1 0-1,-3 0 1,4-1-124,-1 0 0,0 0 0,1 0 0,-1 0 0,1 0 0,-1 1 0,1-1 0,0 0 0,-1 0 0,1 0 0,0 1 0,0-1 0,-1 0 0,2 0 0,18-17-3886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20.8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 8192,'1'-3'11041,"10"3"-10749,118 0 1342,-42 0-3658,-85 0 1723,-1 0 0,1 0-1,0 0 1,0 0 0,0 1-1,0-1 1,-1 0 0,1 1-1,0-1 1,0 1 0,-1 0 0,1 0-1,3 1 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28.8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132 369 6784,'-2'3'8836,"-2"-1"-7587,-1-3-1057,0 1-1,0-1 1,0 0 0,0 0-1,0 0 1,1-1 0,-1 0-1,0 0 1,1 0 0,-1 0-1,1-1 1,0 0 0,-1 0 0,1 0-1,1 0 1,-1 0 0,0-1-1,1 0 1,0 0 0,0 0-1,0 0 1,0 0 0,1-1 0,-3-5-1,1 2-203,0-1 0,1 0-1,0 0 1,0-1 0,1 1 0,1-1-1,-1 1 1,2-1 0,-1 1 0,1-1-1,3-18 1,-2 21-80,1 0 0,-1 0 0,2 0 0,-1 1 0,1-1 1,0 1-1,0 0 0,1 0 0,0 0 0,0 0 0,8-7 0,-4 5-488,0 1 0,0 0 0,1 0 0,0 1 0,0 0 0,18-7 0,31-11-3611,-32 14 543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29.4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 12 8448,'0'-1'229,"0"0"0,-1 0 0,1 1 1,-1-1-1,1 1 0,0-1 0,-1 0 0,1 1 0,-1-1 1,1 1-1,-1-1 0,0 1 0,1-1 0,-1 1 1,1 0-1,-1-1 0,0 1 0,0 0 0,1-1 1,-1 1-1,-1 0 0,1 0-67,1 0 0,-1 0 0,1 0-1,-1 0 1,1 1 0,-1-1 0,0 0 0,1 1 0,-1-1 0,1 0 0,-1 1 0,1-1-1,0 1 1,-1-1 0,1 1 0,-1-1 0,1 1 0,0-1 0,-1 1 0,1 0 0,-2 3 20,0 0 1,1 0 0,-1 0 0,1 0 0,0 1 0,-1 5 0,1 13-127,0 0 1,1 1-1,2-1 1,0 0-1,1 0 0,9 31 1,-9-43-64,1-1-1,7 16 1,-9-23 21,-1 0 1,0-1-1,1 1 0,0-1 0,-1 1 1,1-1-1,0 0 0,0 1 0,1-1 1,-1 0-1,0 0 0,1-1 0,-1 1 1,5 2-1,-6-4 19,-1 0 1,1 0-1,-1 0 1,1 0-1,-1 0 1,1 0-1,-1 0 1,1 0 0,-1 0-1,1 0 1,-1 0-1,1 0 1,-1 0-1,1-1 1,-1 1-1,0 0 1,1 0-1,-1-1 1,1 1-1,-1 0 1,0 0-1,1-1 1,-1 1-1,0 0 1,1-1-1,-1 1 1,0-1 0,1 1-1,-1 0 1,0-1-1,0 1 1,0-1-1,1 0 1,4-15 599,-5 15-625,3-13 214,-2-1 1,1 0-1,-2 0 0,0 0 1,-1 0-1,-5-29 0,-29-86 1182,29 111-1273,5 17-94,4 11-24,3 8-436,0 0 0,1 0-1,14 21 1,-18-31 219,1-1 0,0-1 1,0 1-1,1 0 0,0-1 0,0 0 1,0 0-1,0 0 0,1-1 0,0 0 1,9 6-1,-11-9-351,0 0 0,-1-1 0,1 1 0,0 0 0,0-1 0,0 0 0,-1 0 0,1 0 0,0-1 0,0 1 0,-1-1 0,1 0 0,0 0 0,-1 0 1,1 0-1,-1-1 0,5-2 0,10-3-2949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29.8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56 8832,'3'21'3980,"9"9"-3252,-3-13 137,1 3-317,1-1 0,0 0 0,22 25 0,-30-40-414,1 1-1,0-1 1,1 0 0,-1 0 0,1 0-1,0-1 1,0 0 0,0 0 0,0 0-1,0 0 1,8 2 0,-11-5-29,-1 1-1,1-1 1,0 1 0,0-1-1,0 0 1,0 0 0,0 0 0,0 0-1,0 0 1,0 0 0,0-1-1,-1 1 1,1 0 0,0-1-1,0 0 1,0 1 0,-1-1 0,1 0-1,0 0 1,-1 0 0,1 0-1,0 0 1,-1 0 0,1-1-1,-1 1 1,0 0 0,0-1 0,1 1-1,-1-1 1,0 0 0,0 1-1,0-1 1,0 0 0,-1 1 0,1-1-1,0 0 1,0-3 0,0-1 50,1 0 0,-1 0 0,0 0 0,-1 0 0,1-1 0,-1 1 0,-1-9 0,-10-45 49,3 14-571,6 35 21,1 6-505,0 0 1,1 1-1,0-1 0,0-5 1,0 8 395,0 1 1,1-1 0,-1 1-1,0-1 1,1 1-1,-1 0 1,1-1 0,0 1-1,-1 0 1,1-1-1,0 1 1,0 0 0,0 0-1,0 0 1,0 0-1,0-1 1,2 0 0,10-6-3338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30.2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9088,'0'0'3424,"0"3"-2656,3-3 128,-3 4-128,0 4-320,5 4 0,-1 4-192,5 4 0,0 4-161,0 3-63,5 1 64,-1-1-64,1-3 64,-1 0-703,1-4-289,-5-8-1248,9-12-2816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30.6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0 11136,'-14'0'6207,"19"0"-7838,-1 3 767,5-3 448,0 5-768,0-5-224,5 0-2240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30.9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0 9344,'-1'2'3982,"-2"7"-1500,4 2-2300,0 1 0,0-1 0,1 1 0,1-1 0,0 0 1,1 0-1,9 20 0,46 73-223,-39-72 166,0 1-335,2-1 0,1-1 0,2-1 1,1-1-1,35 30 0,-59-57 54,1 0-290,0 1-1,-1-1 1,1 0 0,0 0 0,1 0 0,3 2-1,3-3-3211</inkml:trace>
  <inkml:trace contextRef="#ctx0" brushRef="#br0" timeOffset="1">23 488 9472,'5'-4'3520,"4"4"-2752,4-12 352,-4 7-32,5-2-321,8-5-63,4 0-320,5-3-96,5-2-160,5-3-96,-7 1 0,2-1-1024,0-1-447,-4 6-1121,-1-1-384,4 1-704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31.5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23 8064,'-13'-3'8220,"9"3"-7193,3 2-971,0 1 0,0-1 0,0 1 0,1-1 0,-1 1 0,1 0 0,-1-1 0,1 1-1,0 0 1,0-1 0,0 1 0,1-1 0,0 5 0,11 36 18,-10-37-77,7 15-141,-9-21 146,0 0 0,1 0 0,-1 1 0,0-1 0,0 0 0,0 1 0,0-1 1,1 0-1,-1 1 0,0-1 0,0 0 0,1 0 0,-1 0 0,0 1 0,1-1 0,-1 0 0,0 0 0,1 0 0,-1 1 0,0-1 1,1 0-1,-1 0 0,0 0 0,1 0 0,-1 0 0,0 0 0,1 0 0,-1 0 0,0 0 0,1 0 0,-1 0 0,1 0 0,-1 0 1,0 0-1,1 0 0,-1-1 0,0 1 0,1 0 0,-1 0 0,0 0 0,1 0 0,-1-1 0,0 1 0,0 0 0,1 0 0,-1-1 1,0 1-1,0 0 0,1 0 0,-1-1 0,0 1 0,0 0 0,0-1 0,0 1 0,1 0 0,-1-1 0,0 1 0,0-1 0,2-3 152,0 0-1,-1-1 0,1 1 0,-1-1 0,0 1 0,0-1 0,0-8 0,-2-38 1011,0 22-454,1 29-701,0 0 0,0 0 0,0 0 0,0-1 0,0 1 0,0 0 0,0 0 0,0 0 0,0 0 0,0 0 0,0 0 0,0-1 0,0 1 0,0 0 0,0 0 0,0 0-1,0 0 1,0 0 0,0 0 0,0 0 0,0-1 0,1 1 0,-1 0 0,0 0 0,0 0 0,0 0 0,0 0 0,0 0 0,0 0 0,0 0 0,0 0 0,0 0 0,1 0 0,-1 0 0,0-1 0,0 1 0,0 0 0,0 0 0,0 0 0,0 0 0,1 0 0,6 4 174,14 14-471,3 2-1355,-18-17 896,1-1-1,0 0 1,0 0-1,0-1 1,0 0-1,0 0 1,0 0-1,0-1 1,9-1-1,-11 1-86,4 0-2536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31.8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28 7680,'-18'-21'4061,"12"15"-2091,13 15 879,52 81-1831,-17-37-755,2-2 0,52 45 0,-58-62-1463,66 44 1,-100-75 716,15 8-600,-18-11 776,-1 1 0,1-1 0,0 0-1,0 0 1,0 0 0,0 1 0,0-1-1,-1 0 1,1 0 0,0 0 0,0 0-1,0-1 1,1 1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32.2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56 9472,'0'3'3520,"0"2"-2752,9-1 416,-5-1 0,5-3-449,5 0 1,4 0-320,9-3 0,9-1-256,-2-4-96,7 1-32,-1-2-32,1 1 0,-2 1-576,1-2-256,-4 1-607,-4 4-321,-2 1-2560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32.6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147 259 11392,'-4'3'4224,"4"1"-3297,0 1 33,0-2-192,0 9-576,4 4-128,1 4-32,-1-1-32,5 1 0,0 4-224,0-5-96,0-2-384,5-5-191,-2 0-801,1-5-288,5-2-2048</inkml:trace>
  <inkml:trace contextRef="#ctx0" brushRef="#br0" timeOffset="1">18 5 10112,'-13'-4'3776,"8"8"-2944,5-8 288,5 4-2688,4 0 640,4 0-256,5 0-2464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21.3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287 35 7808,'-11'-11'7216,"10"11"-6948,-11-6 1666,10 4-1772,0 0 0,0 0 1,-1 1-1,1-1 0,-1 1 0,1-1 0,-1 1 0,0 0 0,0 0 0,1 0 0,-1 1 1,0-1-1,0 1 0,0-1 0,0 1 0,-4 0 0,2 1-33,0 0 0,0 0-1,0 0 1,0 0 0,0 1 0,0 0-1,0 0 1,-7 4 0,0 2-54,1 0 1,-1 1-1,2 0 0,0 0 1,0 1-1,-10 13 1,11-10-13,0 0-1,0 0 1,1 1 0,1 0 0,0 1 0,1-1 0,-6 26 0,9-30-25,1 1 0,0 0 0,1 0 0,0-1 0,1 1 0,0 0 0,0 0 0,2 0 0,-1 0 0,1-1 1,7 21-1,-6-25 1,0 0 0,0-1 0,1 0 0,-1 1 1,1-1-1,1-1 0,-1 1 0,1-1 0,-1 1 0,1-1 1,0 0-1,1-1 0,-1 0 0,1 1 0,0-2 1,-1 1-1,11 3 0,2-1 81,0 0 0,0-1 1,0 0-1,34 1 0,-20-5-937,-1-1 0,42-8 0,-66 8 644,32-8-3965,-33 7 3162,13-2-3829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32.9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115 55 8064,'-3'-2'535,"1"0"0,-1 1 0,1-1 0,-1 0 0,0 1 0,-5-3 0,6 3-342,1 1-1,-1-1 1,1 1 0,-1-1 0,0 1 0,1 0 0,-1 0 0,1 0 0,-1-1 0,0 2 0,1-1 0,-1 0 0,0 0 0,1 0 0,-4 2 0,4-2-143,1 1 1,-1 0 0,0-1 0,0 1-1,1 0 1,-1 0 0,0 0 0,1 0 0,-1 0-1,1 0 1,-1 0 0,1 0 0,0 0 0,-1 0-1,1 0 1,0 1 0,-4 18 142,4-1-15,1 0 0,1-1 0,0 1 1,1-1-1,1 0 0,11 31 0,-13-42-168,1-1-1,-1 1 0,2 0 1,-1-1-1,1 0 0,0 0 1,0 0-1,6 7 0,-8-12 29,-1 1 0,1 0-1,0-1 1,0 1 0,0-1 0,0 1 0,0-1-1,0 0 1,1 0 0,-1 0 0,0 0-1,1 0 1,-1 0 0,0-1 0,1 1 0,-1-1-1,1 0 1,-1 1 0,1-1 0,-1 0-1,1-1 1,-1 1 0,0 0 0,1-1-1,-1 1 1,1-1 0,2-1 0,-3 1 29,0 0 1,1 0-1,-1-1 0,0 1 1,0-1-1,0 1 1,0-1-1,0 0 0,0 0 1,-1 0-1,1 0 1,-1 0-1,1 0 0,1-4 1,-1 2 70,0 0-1,-1-1 1,0 1 0,0 0 0,0-1-1,0 1 1,0-9 0,-1 3 90,-1 1 0,0 0-1,0 0 1,-1 0 0,0 0 0,0 0 0,-7-15 0,3 12-170,0 1 0,0 0 0,-1 0 0,-1 1 0,0 0 0,0 0 0,-1 1 0,0 0 0,0 1 0,-1 0 0,0 0 0,-1 1 0,0 0 0,0 1 0,-20-8 0,29 13-298,-1 0 0,0 1 0,0-1 1,0 1-1,0 0 0,0 0 0,-5 0 0,7 0 157,1 0-1,-1 0 1,1 0-1,-1 0 1,1 0-1,-1 1 1,1-1-1,0 0 0,-1 0 1,1 0-1,-1 0 1,1 1-1,-1-1 1,1 0-1,0 0 1,-1 1-1,1-1 1,0 0-1,-1 1 0,1-1 1,0 0-1,0 1 1,-1-1-1,1 0 1,0 1-1,0-1 1,-1 1-1,1-1 0,0 0 1,0 1-1,0-1 1,0 1-1,0-1 1,0 1-1,0-1 1,0 1-1,0-1 0,0 1 1,0-1-1,0 0 1,0 1-1,0-1 1,0 1-1,0-1 1,0 1-1,1-1 0,-1 0 1,0 1-1,0-1 1,0 1-1,1-1 1,-1 0-1,0 1 1,1-1-1,-1 1 0,4 3-695,-1 1-1,0-1 0,1 0 1,6 6-1,11 6-2841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33.3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69 213 9472,'7'-6'6120,"-7"5"-5950,-8-9 2461,0 0-1905,-1-3-432,1 0-1,1-1 0,0 0 1,1 0-1,1-1 0,0 1 1,-6-31-1,11 44-282,-1-1 0,1 1 0,0-1 0,0 1 0,0-1 0,0 1-1,0-1 1,0 1 0,1-1 0,-1 1 0,0-1 0,1 1 0,-1 0 0,1-1 0,-1 1 0,1-1 0,0 1 0,0 0-1,-1 0 1,1-1 0,0 1 0,0 0 0,0 0 0,1 0 0,-1 0 0,0 0 0,0 0 0,0 0 0,1 1 0,-1-1 0,0 0-1,1 1 1,-1-1 0,1 1 0,-1-1 0,1 1 0,-1 0 0,1-1 0,2 1 0,1 0 17,0 0 1,-1 0-1,1 0 1,0 1-1,-1 0 1,1 0-1,0 0 1,-1 0-1,1 1 1,-1 0-1,7 3 1,62 44-1168,-28-14-7098,-36-27 4328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33.7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 1 8448,'-11'8'4576,"10"-8"-4446,0 1-1,1-1 1,-1 1 0,0 0-1,0-1 1,0 1-1,0 0 1,1-1-1,-1 1 1,0 0-1,1 0 1,-1 0-1,0 0 1,1 0-1,-1 0 1,1 0-1,0 0 1,-1 0-1,1 0 1,0 0-1,-1 0 1,1 0-1,0 2 1,-1 20 270,0 0-1,2 0 1,0 0 0,6 25-1,-6-36-248,0-5-85,8 39 228,-9-43-280,1 0-1,0-1 1,0 1 0,0 0 0,0 0-1,1-1 1,-1 1 0,1-1 0,0 0-1,-1 1 1,1-1 0,4 4 0,-5-6 4,0 1-1,0-1 1,-1 1 0,1-1 0,0 0-1,0 1 1,0-1 0,0 0 0,0 0-1,0 0 1,0 0 0,-1 0 0,1 0-1,0 0 1,0 0 0,0 0 0,0 0-1,0 0 1,0 0 0,0-1 0,0 1-1,-1 0 1,1-1 0,0 1 0,0 0-1,0-1 1,0 1 0,-1-1 0,1 0-1,0 1 1,-1-1 0,1 0 0,0 1-1,-1-1 1,1 0 0,-1 1 0,1-2-1,2-2 98,-1 0 0,1 0-1,-1 0 1,0 0 0,0 0-1,1-7 1,2-10 432,-1 1 0,-2-1 1,0 0-1,-1-22 0,-1 42-524,0 1 1,0-1-1,0 0 0,0 0 0,0 0 1,1 0-1,-1 0 0,0 0 1,0 0-1,0 0 0,1 0 1,-1 1-1,1-1 0,-1 0 1,1 0-1,-1 0 0,2-1 0,-2 2-16,1 0-1,-1-1 0,1 1 0,-1 0 0,1 0 0,-1 0 0,1-1 0,-1 1 0,1 0 0,0 0 0,-1 0 0,1 0 1,-1 0-1,1 0 0,-1 0 0,1 0 0,0 0 0,-1 0 0,1 1 0,-1-1 0,1 0 0,4 2-23,0 1-1,0-1 1,0 1-1,7 7 1,-3-4 20,8 5-673,1 0-1,24 10 1,-33-17-350,0-1 0,1 0 1,18 3-1,-27-6 785,1 1 0,0-1-1,-1 0 1,1 0 0,0 0 0,-1 0 0,1 0 0,0-1 0,-1 1 0,1 0-1,-1-1 1,1 1 0,0-1 0,-1 0 0,1 1 0,-1-1 0,0 0 0,1 0-1,-1 0 1,0 0 0,1 0 0,0-2 0,6-8-3322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34.1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1 10368,'-9'19'3872,"13"-2"-3040,5 7 224,-4-12-97,8 7-191,5 1 96,9 4-288,8 3 0,5 6-352,1 1-64,-1 7-32,-1 5-64,-3 2-64,-4 0-544,-5-4-192,0-1-1056,-4-7-383,2-9-2593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34.5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 59 7936,'-2'-4'584,"1"0"0,-1 1 0,0-1 0,0 0 0,0 1 0,-1-1 0,0 1 0,1 0 0,-1 0 0,0 0 0,-4-3 0,-2-5 1284,7 8-1079,5 7 153,44 72 779,-47-75-1703,167 265 777,44 87-979,-196-327 32,-14-24 17,0 1 1,0-1-1,1 0 0,-1 0 1,1 0-1,0 0 1,-1 0-1,3 1 0,-4-3 101,0 0 0,1 1-1,-1-1 1,0 0 0,0 0-1,0 0 1,0 0 0,1 0-1,-1 0 1,0 0 0,0 0-1,0 0 1,0 0 0,0 0-1,1 0 1,-1 0 0,0 0-1,0 0 1,0 0 0,0 0-1,1 0 1,-1 0 0,0 0-1,0 0 1,0 0 0,0 0-1,0 0 1,1-1 0,-1 1-1,0 0 1,0 0 0,0 0-1,0 0 1,0 0 0,0 0-1,0 0 1,1-1-1,-1 1 1,0 0 0,2-14-1397,-3-6-777,-3-7-1877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34.8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0 112 9856,'7'-4'2030,"-1"1"0,0 0 0,10-4 0,25-5 794,52-3-4172,-39 7 1991,5-1-1019,71-15 1052,-107 19-3615,38-16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35.2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1 298 10240,'13'-5'3872,"1"5"-3040,4-12 576,-9 8-1,4-4-479,5-4-64,5-7-512,-2-5-128,1-3-160,-4-2-64,1 2 32,-1-1-672,4-4-224,-4 5-672,5 3-319,2 5-2817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35.6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75 184 8448,'-4'-1'884,"-1"0"0,1 1 0,-1-1 0,1 1 0,-1 0 0,0 0 0,-5 1 0,8 0-789,1-1 1,-1 0 0,1 1 0,-1-1 0,1 1-1,-1 0 1,1-1 0,0 1 0,-1 0 0,1 0-1,0 0 1,0 0 0,-1 0 0,1 0-1,0 0 1,0 0 0,0 0 0,0 1 0,1-1-1,-1 0 1,0 1 0,0-1 0,1 0 0,-1 1-1,0 1 1,0 2-39,1-1 0,-1 1 0,1 0-1,-1 0 1,2-1 0,-1 1 0,0 0 0,1-1-1,0 1 1,0 0 0,0-1 0,1 1 0,-1-1-1,1 0 1,0 1 0,0-1 0,1 0 0,5 7 0,1 1-35,1-1-1,1 0 1,0-1 0,21 16 0,-24-21 3,0 0 0,0 0 0,1 0-1,-1-1 1,1 0 0,0-1 0,1 0-1,-1 0 1,0-1 0,18 2-1,-23-4 65,-1 0 0,0 0 0,1-1 0,-1 1 0,1-1 0,-1 0 0,0 0 0,0 0 0,0 0 0,0 0-1,1-1 1,-1 1 0,-1-1 0,1 0 0,0 0 0,0 0 0,-1 0 0,1 0 0,-1-1 0,3-2 0,-2 0 60,0 1 1,0 0 0,0-1-1,0 0 1,-1 0 0,1 0-1,-1 0 1,-1 0 0,1 0 0,-1 0-1,0-1 1,1-5 0,-2-3 8,0-1 0,0 1 1,-2 0-1,0 0 0,0 0 0,-2 0 1,1 0-1,-2 0 0,0 1 1,0 0-1,-10-16 0,9 18-122,-1 1 1,1 0-1,-2 1 0,0-1 0,0 1 0,0 1 0,-1-1 0,0 2 0,-1-1 0,0 1 1,0 1-1,0 0 0,-20-9 0,25 14-112,0-1 0,0 1 0,1 0 0,-1 0 0,0 0 0,0 1 0,0-1 0,0 1 0,0 1 0,-9 0 0,13 0-58,-1-1 0,1 0 0,-1 1 0,1 0 0,-1-1 0,1 1 0,0 0 0,-1-1 0,1 1 1,0 0-1,0 0 0,0 0 0,-1 0 0,1 0 0,0 1 0,0-1 0,1 0 0,-1 0 0,0 1 1,0-1-1,1 0 0,-1 1 0,0-1 0,1 1 0,-1-1 0,1 1 0,0-1 0,0 1 0,0-1 1,-1 1-1,1-1 0,0 1 0,1 0 0,-1-1 0,0 1 0,0-1 0,1 1 0,0 2 0,0 0-348,1 0-1,0 0 0,0 0 1,0 0-1,0 0 0,1 0 1,-1 0-1,1 0 1,0-1-1,0 0 0,0 1 1,1-1-1,4 3 0,14 9-3335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36.0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188 440 9728,'1'3'10140,"-15"-2"-6642,4 0-3659,3-2 309,0 1 0,0-1 1,0 0-1,1-1 0,-1 0 1,0 0-1,1 0 0,-1-1 1,1 0-1,0 0 0,0-1 0,0 0 1,0 0-1,0 0 0,1 0 1,0-1-1,-8-9 0,8 8-180,0 0-1,1 0 1,0-1-1,0 0 1,0 0-1,1 0 1,0 0-1,0 0 1,1 0-1,0-1 1,0 1-1,1-1 0,0 0 1,0 1-1,1-15 1,1 8-410,1 1-1,0-1 1,1 1-1,0 0 1,1 0 0,1 1-1,0-1 1,1 1-1,7-12 1,-8 16-107,1-1 0,1 2 0,-1-1 0,1 0 0,0 1-1,1 1 1,0-1 0,0 1 0,0 1 0,1-1 0,0 1 0,15-6 0,-10 6-197,0 1 0,0 0 0,1 1 0,17-2 0,30 2-5097,-40 3 3352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36.4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98 6 7552,'-6'-5'7594,"6"5"-7422,-13 5 2048,-13 15-1396,21-13-618,-1-1-1,2 1 1,-1 0 0,1 0-1,0 1 1,0-1-1,1 1 1,0 0 0,0 0-1,1 0 1,-1 9 0,0 3-45,0 1 1,2-1 0,2 30 0,0-39-126,-1 1 1,2-1 0,0 0 0,0 0-1,1 0 1,1 0 0,7 17 0,-8-22-38,0-1 0,1 1 0,0-1 1,0 1-1,0-1 0,1 0 0,-1-1 1,1 1-1,0-1 0,1 0 0,-1 0 1,1-1-1,0 1 0,6 2 0,-8-4 10,1-1 0,-1 1-1,0-1 1,0 0-1,1 0 1,-1 0 0,1-1-1,-1 1 1,1-1 0,-1 0-1,1-1 1,-1 1-1,1-1 1,5-1 0,-4 0-61,0 0 1,0-1 0,-1 0 0,1 0 0,-1 0 0,0-1-1,1 1 1,-1-1 0,4-5 0,6-7-1146,-2 0 1,0-1-1,-1 0 0,-1-1 1,9-18-1,-2 1-3080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21.8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103 3 9344,'-2'0'553,"0"-1"0,0 1 0,0-1-1,-1 1 1,1 0 0,0 0 0,0 0 0,-1 0 0,1 0 0,0 0 0,0 0 0,0 1 0,-3 0 0,2 1-190,0-1 0,0 0 1,0 1-1,0 0 0,1-1 0,-1 1 1,0 0-1,-3 4 0,2-1-289,1-1 0,-1 1 0,1 0 0,0 0 0,0 0 0,1 0 0,-1 0 0,1 1 0,0-1-1,-1 8 1,-1 7-50,2 1 0,0-1 0,1 1 0,1 0 0,4 30 0,-3-47-11,0 0 0,0 0 0,0 0 0,0 0 0,1 0 0,-1 0 0,1 0-1,0-1 1,0 1 0,1-1 0,-1 1 0,1-1 0,-1 0 0,1 0 0,0 0 0,0 0-1,6 4 1,-3-4 55,-1 0-1,1 0 0,0-1 1,0 1-1,0-1 0,0-1 1,0 1-1,0-1 0,0 0 1,1 0-1,9-1 0,4 0 185,1-2 0,-1 0 0,1-2 0,-1 0-1,0-1 1,0-1 0,-1-1 0,0-1 0,0 0-1,0-1 1,-1-2 0,-1 1 0,20-17 0,-31 22-104,0-1 0,0 0 1,-1 1-1,7-12 0,-10 15-128,-1 0 0,0 0 1,1 0-1,-1 0 0,0-1 0,-1 1 0,1 0 0,0-1 0,-1 1 0,1-1 1,-1 1-1,0-1 0,1 1 0,-1-1 0,-1 1 0,1-1 0,-1-2 1,1 3-42,-1 1 0,0-1 1,1 0-1,-1 1 1,0-1-1,0 0 1,0 1-1,0 0 1,0-1-1,-1 1 1,1-1-1,0 1 1,-1 0-1,1 0 1,-1 0-1,1 0 1,-1 0-1,0 0 1,-3-1-1,-3-2-86,-9-5-228,-1 0 0,-1 1 0,1 1-1,-25-5 1,-77-10-3935,102 21 2315,12 2 631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27:36.8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61 459 9472,'0'0'167,"1"3"406,-1 0 0,1 0-1,0 0 1,0 0 0,0 0-1,3 4 1,-4-7-499,1 1 1,-1-1-1,1 1 1,-1-1-1,1 1 0,-1-1 1,1 0-1,-1 1 1,1-1-1,-1 0 0,1 1 1,-1-1-1,1 0 1,0 0-1,-1 0 0,1 1 1,-1-1-1,1 0 0,0 0 1,-1 0-1,1 0 1,0 0-1,-1 0 0,1 0 1,-1 0-1,1 0 1,0-1-1,-1 1 0,1 0 1,-1 0-1,1-1 1,0 1-1,-1 0 0,1 0 1,-1-1-1,1 1 1,-1-1-1,1 1 0,-1 0 1,1-2-1,6-4 389,-1 0 0,0-1 0,0 1 0,-1-2 0,0 1-1,7-14 1,8-11 212,-7 14-221,-1-1 1,-1 0 0,-1-1 0,0 0-1,10-33 1,-17 43-354,-1 0 0,0 1-1,0-1 1,0 0 0,-2 0 0,1 0 0,-1 0-1,-1 0 1,1 0 0,-2 0 0,0 0-1,0 0 1,0 1 0,-7-17 0,6 21-71,0-1 1,-1 1 0,1 0 0,-1-1 0,0 2-1,0-1 1,-1 0 0,1 1 0,-1 0-1,0 0 1,0 0 0,0 1 0,-10-6 0,12 8-23,0 0-1,-1-1 1,1 1 0,0 0 0,0 1 0,-1-1 0,1 1 0,0-1 0,-1 1 0,1 0 0,0 0 0,-1 0 0,1 1 0,-1-1 0,1 1 0,0 0 0,0 0-1,-1 0 1,1 0 0,0 0 0,0 1 0,0 0 0,0-1 0,1 1 0,-1 0 0,-4 5 0,0 0-7,1 0 0,0 1 0,1 0 0,0 1 0,0-1 0,1 1 0,0 0 1,0 0-1,-3 14 0,2-3-17,0 1 0,2-1 0,-2 31 0,5 62 122,1-97-115,1-1 0,0 0 0,1 0 1,1 0-1,7 19 0,-9-30 6,0 0 0,0-1-1,0 1 1,0-1 0,0 1 0,1-1 0,-1 0-1,1 0 1,0 0 0,0 0 0,0-1 0,1 1-1,-1-1 1,0 1 0,1-1 0,0-1 0,-1 1-1,1 0 1,0-1 0,0 0 0,0 0 0,0 0 0,0 0-1,0-1 1,0 1 0,0-1 0,0 0 0,6-1-1,6-1 1,1 0 0,0-1 0,0-1-1,-1-1 1,22-9 0,124-65-1590,-82 37-867,-65 34 1726,88-48-6047,-52 20 1923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22.4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260 44 9984,'17'-37'5877,"-17"37"-5798,0 0 1,0 0-1,0-1 1,0 1-1,0 0 1,0 0-1,0-1 1,-2-2 1509,2 3-1509,-1 0-1,1-1 1,0 1-1,0 0 1,0 0-1,-1 0 1,1 0-1,0 0 1,0 0-1,-1 0 1,1 0-1,0 0 1,0 0-1,0 0 1,-1 0-1,-10 0 944,11 0-855,-4 0-65,1 1 0,0-1 1,0 1-1,0 0 0,-1 0 1,1 0-1,0 0 1,0 1-1,-3 2 0,-27 18 64,26-17-77,-19 14-98,1 1 0,0 1 0,2 1 0,0 1 0,-20 28 0,41-48-89,-1 1-1,1 0 0,0 0 1,0 0-1,0 0 0,1 0 1,0 1-1,-1-1 0,1 5 1,0-7 76,1 0 1,0 0 0,0 0-1,0 1 1,0-1 0,0 0-1,1 0 1,-1 0 0,1 0-1,-1 0 1,1 0 0,0 0-1,0 0 1,0 0 0,0 0-1,0-1 1,0 1 0,0 0-1,0-1 1,1 1 0,2 2-1,7 4 14,0-2 0,1 1 1,0-1-1,0-1 0,0 0 0,1-1 0,14 4 0,6 2 121,-12-3 116,52 15 1620,-71-22-1810,13 6 991,-14-6-995,-1 0-1,0 0 0,1 0 1,-1 1-1,0-1 1,1 0-1,-1 0 1,0 1-1,1-1 1,-1 0-1,0 1 0,0-1 1,1 0-1,-1 1 1,0-1-1,0 0 1,0 1-1,0-1 0,0 1 1,1-1-1,-1 0 1,0 1-1,0-1 1,0 1-1,0-1 1,0 0-1,0 1 0,0-1 1,0 1-1,0-1 1,0 0-1,-1 1 1,1-1-1,0 1 0,0-1 1,0 0-1,0 1 1,-1 0-1,-2 3 13,0 0 0,0 0 0,0 0 0,-1-1 0,1 1 0,-1-1 0,0 0 0,0 0 0,-4 3 0,-46 23-536,25-14 59,-68 41-4040,78-41 698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22.7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208 29 9728,'1'-5'522,"6"-18"7685,-6 34-7155,-1-5-886,-1 1 0,-1-1 0,1 1 0,-1-1 0,0 0 0,0 0 0,-4 7 0,-1 3 20,-10 23 237,-27 46-1,-14 32-24,22-14-928,14-35-2757,14-41 411,-1-7-2772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1T01:52:04.75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2306 7684 288 0,'-4'3'107'0,"1"-3"-83"15,3-3 8-15,0 3 1 0,0 0-8 16,0 0 0-16,0 0-9 15,0 0-3-15,0 0-7 16,0 0-4-16,0 3 1 0,0 6 7 16,3 7 3-16,4 9 0 15,11 10 2-15,-7 16-2 16,10 8 2-16,14 1-6 16,4-3-1-16,11-4-4 15,-4-2-1-15,7-4 1 16,-14-3 0-16,0 0 0 15,0-6 2-15,-10-3-1 0,-5-4 2 16,1-2-2-16,0-4 0 16,0-3-3-16,-4-6-2 15,-7-4 1-15,4 1-1 16,-11-4 0-16,4-2 2 16,-1-1-14-16,-6-3-7 0,-1 0-30 15,-3-3-11 1,4-3-117-1</inkml:trace>
  <inkml:trace contextRef="#ctx0" brushRef="#br0" timeOffset="456.05">2912 7649 256 0,'0'-6'96'0,"0"6"-75"0,0 0 17 15,0 0 1-15,0 0-8 0,0 6-1 16,0 10-5-16,0 6-2 15,0 16-12-15,3 28 9 16,1 13 3-16,0 6-3 0,-1 22-1 16,4 25-9-16,-7 7-2 15,0 31-4 1,0-6-1-16,-10 3-3 0,2 6-1 16,1-28 1-16,7-28 0 15,-7-23 0-15,4-18 0 16,-1-20 0-16,4-12 0 15,0-9-5-15,0-10-1 16,0-9-8-16,4-6-4 16,-1-7-19-16,4-6-9 0,-3-4-50 15,7-9-21 1,3-9-7-16</inkml:trace>
  <inkml:trace contextRef="#ctx0" brushRef="#br0" timeOffset="854.18">3210 6928 296 0,'-4'-16'110'0,"1"16"-86"0,3 3 18 0,0-3 1 15,-4 10-14-15,-3 9-2 16,3 12-7-16,4 10-3 15,0 3-9-15,0 7 8 0,0 5 4 16,0 17-6-16,0 9-1 16,0-4-7-16,0 1-2 15,4-6-4-15,3-1-1 16,-3 0-23-16,3-5-10 16,0-14-31-16,3-9-13 15,5-15-76 1</inkml:trace>
  <inkml:trace contextRef="#ctx0" brushRef="#br0" timeOffset="1230.71">3284 8179 312 0,'-7'0'115'0,"7"0"-89"0,0 3 10 0,0-3-2 16,0 0-6-16,7 0 1 15,4-3-10-15,6-1-1 16,12 1-11-16,-1-3 2 0,15 0 2 15,6-1-2-15,-6 1 0 16,-1 0-5-16,1 3-3 16,-11 3 0-16,0 3 1 15,0 0-12-15,0 3-6 16,-11 4-24-16,0-1-10 16,0 4-36-16,-7-1-15 15,4 7-26-15</inkml:trace>
  <inkml:trace contextRef="#ctx0" brushRef="#br0" timeOffset="1504.39">3468 8661 324 0,'4'3'121'0,"-1"0"-95"0,5 0 9 15,-8 0-1-15,7 0-9 0,7-3 3 16,4 0-10-16,6-3-3 16,8-3-8-16,0 0-5 15,-3-4 1-15,6 1 0 0,4-4 1 16,-4 0-5-16,8 4 1 16,10 3-18-16,-3-1-5 15,-1 1-27-15,1 0-8 16,0-1-92-1</inkml:trace>
  <inkml:trace contextRef="#ctx0" brushRef="#br0" timeOffset="2851.68">5439 6978 232 0,'-10'-22'88'0,"6"16"-69"0,-3 0 15 0,7 6 3 16,-11 0-8-16,4 3 0 16,-3 6-10-16,-1 7-1 15,0 6-11-15,8 6 2 0,-11 7 2 16,3 3-2-16,-3 12 2 16,7 32-2-16,3 16 0 15,4 6-1-15,0 34 2 16,7 4-1-16,4-10 0 15,10-2-5-15,0-4-1 16,8-16-1-16,6-16-2 16,4-21 1-16,-7-16 1 0,0-13-17 15,-4-10-4-15,4-9-20 16,-18-6-7-16,4-6-80 16,7-10-57-1,0-6 71-15</inkml:trace>
  <inkml:trace contextRef="#ctx0" brushRef="#br0" timeOffset="3480.31">5737 7284 272 0,'-4'-7'104'0,"4"7"-81"0,0 0 14 0,0 0-1 16,0 0-4-16,0 7 1 16,0 2-7-16,-3 7-4 15,-1 9-12-15,-3 10-2 0,-3 6 2 16,2 3-8-16,5 0-1 15,-4-6-1-15,3-4 0 0,1-2 0 16,-1-4 0-16,4-2 0 16,0-4 0-16,4-4-3 15,3-2 2-15,3-3 1 16,8-4 2-16,0-2-1 16,10-4-1-16,8-3 1 15,13 0-1-15,-3 0-3 16,4 3 2-16,-4 0 1 15,0 3 0-15,-3 4 0 16,-1 2 2-16,1 4-1 16,-4 3-1-16,-7 3 16 15,-11 3 6-15,-7 4 12 16,-7 2 3-16,-7 4-8 16,-7-1-5-16,0-2-12 0,-11-1-5 15,8-2-4-15,-12-1 0 16,1-3-4-16,0 1 0 15,-4-4-4-15,-3-3 1 16,-8-4-11-16,4 1-3 16,-7-6-11-16,11-4-2 15,-7-3-14-15,10-6-6 16,4-7-13-16,3-5-3 16,7-4-80-1</inkml:trace>
  <inkml:trace contextRef="#ctx0" brushRef="#br0" timeOffset="3804.92">5840 7262 348 0,'-14'-3'129'0,"6"-1"-100"0,5 4 9 16,3 0-1-16,0 0-25 15,0 0-4-15,11 4-4 16,10-1-2 0,4 0-2-16,14-3 3 0,3 0-2 15,4-3 2-15,-3-4-2 0,6 4 2 16,5-3-4-16,13 3-2 15,-3 0-29-15,3 3-12 16,-7 3-37 0,-3 0-13-16,3 3-30 15</inkml:trace>
  <inkml:trace contextRef="#ctx0" brushRef="#br0" timeOffset="4029.97">6807 7533 272 0,'0'-22'101'0,"0"15"-78"0,0-2 17 16,0 9 3-16,0 0-6 16,0 0 1-16</inkml:trace>
  <inkml:trace contextRef="#ctx0" brushRef="#br0" timeOffset="4202.64">6800 7507 608 0,'-7'23'29'0,"-7"2"-9"0,0 6-3 0,0 4-2 16,3 3-8-16,-14 6-4 15,7 9-2-15,8 1 1 16,-4-1-1-16,3-5-1 15,4-7-10-15,0-10-4 16,0-6-13-16,3-3-3 16,4-6-15-16,0-3-4 15,0-4-7-15,0-2-3 16,0-7-69 0</inkml:trace>
  <inkml:trace contextRef="#ctx0" brushRef="#br0" timeOffset="4517.85">6542 7618 288 0,'0'0'107'16,"0"3"-83"-16,14-3 15 0,-14 3 3 0,7 3-10 15,3 4-1-15,5-1-9 16,2 4-1-16,-6-1-12 15,7 4 1-15,3 0 3 0,11 3-5 16,-4 3 0-16,-3-3-6 16,21 12-2-16,0 4 0 15,0-4 0-15,-7 1 2 16,-3-4 1-16,-4-2-12 16,-11-4-7-16,4-4-16 15,-11-2-5-15,0-6-7 16,0-4-2-16,-3-6-26 0,-1-6-11 15,5-10-27 1</inkml:trace>
  <inkml:trace contextRef="#ctx0" brushRef="#br0" timeOffset="4951.02">6779 7003 272 0,'-4'-9'101'0,"4"3"-78"0,8-10 13 0,-5 6 0 0,8-2-8 16,3-4-2-16,7-3-6 15,11 0 0-15,-4 4-11 16,4-1 3-16,0 6 2 0,-3 1 6 15,-8 6 2-15,-3 0 2 16,-1 6 2-16,-6 9-1 16,-4 14 2-16,-3 5-13 15,-4 13-5-15,-8 0-4 16,1 0-1-16,-3-3-7 16,3-3 0-16,0-3 3 15,3-4 2-15,4-2 0 16,11-4-2-16,-8 0-2 0,8-3 1 15,3-3 1-15,0-3 2 16,4-4-3-16,3-2-2 16,4-4-7-16,3-3-2 15,1 0-39-15,10 4-17 16,-4 2-121 0</inkml:trace>
  <inkml:trace contextRef="#ctx0" brushRef="#br0" timeOffset="6202.12">7428 7621 260 0,'-15'3'99'0,"15"-3"-77"0,0 0 0 0,0 0-3 15,4 0-2-15,7 0 2 16,-4 0 3-16,10 0 1 16,-6-3-12-16,14 0 0 0,-7 3 0 15,-4 0 0-15,4 0 1 16,3 0-6-16,-7 0-2 15,7 0 0-15,4-3 2 16,3-4-3-16,1 1-2 16,3-7-27-16,3 1-10 15,-7-4-55-15,1 0-21 16,-4 1-6 0</inkml:trace>
  <inkml:trace contextRef="#ctx0" brushRef="#br0" timeOffset="6848.46">7697 7120 296 0,'-7'-9'110'0,"7"2"-86"0,0-2 5 0,4 2-5 15,3-8-8-15,3-11 3 16,8-5-1 0,7-1-2-16,3 1-8 0,4 3-3 15,3 6 1-15,1 6 6 0,-1 6 2 16,-6 4 1-16,-1 9 1 16,-3 4 5-16,-7 5 1 15,-4 4-3-15,-4 6 1 16,1 6-9-16,-4 7-2 15,-3 0-3-15,-4-1-1 16,-4 1-3-16,4-4 1 16,-7-2-2-16,4-4-1 15,-1-3 1-15,0-3-1 16,4-3-5-16,0-1 1 0,4-2 0 16,3 0 2-16,0-4-1 15,4 1 1-15,7-4 0 16,6 0 0-16,12 0 2 15,6 1 2-15,4 2-3 16,-7 1-2-16,0-1 4 16,-3 1 3-16,-8-1 12 15,-7 4 7-15,-3 5-1 16,-7 8 1-16,-4 2-8 16,-7 7-4-16,-7-4-6 15,-7 1-2-15,-8-4-1 16,-2 0-2-16,-5-2-2 15,-6-1 1-15,-1 0 1 16,4-3 0-16,-3-3-11 0,3-3-5 16,4-4-17-16,-1-2-4 15,1-7-11-15,7-3-5 16,7-6-18-16,3-7-7 16,4-3-79-1</inkml:trace>
  <inkml:trace contextRef="#ctx0" brushRef="#br0" timeOffset="7233.76">8229 6241 272 0,'0'-3'101'0,"10"6"-78"0,5 0 11 16,-5 3 1-16,15 4-4 16,10 2 2-16,8 11-3 15,0 14-1-15,6 20-16 16,11 9 3-16,11 4 2 0,-10 8 3 16,-1 23 2-16,-3 9-1 15,-18-6-2-15,-11 3-4 16,-10 19-2-16,-11-3-8 15,-11-12-2-15,-6-1-4 16,-8 3-3-16,-11-6 4 16,5-15 1-16,-1-17-11 0,0-15-4 15,4-13-12 1,7-9-2-16,3-9-18 0,4-10-7 16,3-7-18-16,8-9-9 15,6-9-63 1</inkml:trace>
  <inkml:trace contextRef="#ctx0" brushRef="#br0" timeOffset="8342.73">9218 6203 212 0,'7'-9'79'0,"-7"9"-61"0,0 0 19 0,0 0 6 15,0 0-11-15,0 0-1 0,-11 3-12 16,4 3-1-16,0 0-11 15,0 4 2-15,0 6 2 0,-4 9 2 16,1 19 3-16,2 19-5 16,5 16-1-16,3 6-4 15,3 31-1-15,12 17 1 16,-1-1 3-16,14 22-4 16,11-9-1-16,11-19 0 15,-11-12 0-15,0-13 0 16,-4-13 0-16,-3-13-2 15,-4-12-2-15,-3-9 1 16,4-10-1-16,-5-9 2 16,1-10 3-16,0-6-13 15,-4-7-7-15,1-2-23 16,-8-10-9-16,0-6-63 0,0-7-29 16,-3 0 29-1</inkml:trace>
  <inkml:trace contextRef="#ctx0" brushRef="#br0" timeOffset="9320.06">9576 7082 272 0,'-4'6'104'0,"4"-6"-81"0,-3 4 14 0,3-4-1 16,0 0-4-16,3 0 1 15,4 0-1-15,7-4 2 16,4-2-18-16,10 0 4 0,8 0 1 16,6-1-5-16,1 1-1 15,3 3-7-15,-10 0 0 16,-5-1-5-16,1 1-2 15,0 0 0-15,-7 0-1 16,3 0 0-16,4 0 0 16,-7 0-31-16,-4 3-12 15,1 0-18-15,-5 0-5 0,-2 0-92 16</inkml:trace>
  <inkml:trace contextRef="#ctx0" brushRef="#br0" timeOffset="9789.16">9980 6540 340 0,'10'-3'129'0,"-10"3"-100"0,15-6 7 0,-5 3-2 15,4-4-11-15,11 1-1 16,11-3-8-16,6-1-1 16,8 1-8-16,-1-1 1 0,1 4 1 15,-11 0-1-15,-4-1 1 16,1 1-2-16,-8 0 0 16,-3 3-3-16,0 3 1 15,-7 3-2-15,-1 3 2 16,-2 13 2-16,-8 6 2 15,-4 13-1-15,1 3 1 16,-8 6-4-16,-3 13-2 16,4 25 0-16,-8 3-1 15,0-3 2-15,1-3 1 16,-1-6-1-16,0-4-2 0,4-9 1 16,0-9-1-16,0-10 0 15,4-9 0-15,3-10-14 16,0-3-3-16,-8-6-26 15,8-4-11-15,0-2-15 16,8-4-7-16,-5-6-69 16</inkml:trace>
  <inkml:trace contextRef="#ctx0" brushRef="#br0" timeOffset="10192.12">10444 5891 336 0,'21'10'126'0,"-10"2"-98"0,10 10 14 0,-7-6 2 0,22 19-12 16,17 9-1-16,11 3-6 16,3 7-4-16,-14 9-11 15,1 22 5-15,-1 9 4 0,-7-2-1 16,-11 5 1 0,-10 23-1-16,-11 3-2 0,-10-13-4 15,-8 0-2-15,-6 10-9 16,-1-3 0-16,0-13-8 15,1-13 0-15,-12-6-13 16,5-12-4-16,3-7-12 16,-4-10-4-16,7-8-26 15,8-10-7-15,6-10-99 16</inkml:trace>
  <inkml:trace contextRef="#ctx0" brushRef="#br0" timeOffset="11348.24">11777 7101 312 0,'-4'0'115'0,"4"0"-89"0,0 0 1 0,0 0-4 0,4 0-2 15,-1 0 2-15,8 0 1 16,3-3 0-16,4 3-13 16,3 0 4-16,0 3 5 0,8 0 0 15,10 0 3-15,10 1-7 16,15-4-1-16,4-4-3 15,-8-2 0-15,-3 0-4 16,3-1 0-16,-7-2-5 16,4 3-2-16,-4-1-3 15,-7 4-1-15,-7 3-23 16,3 7-10-16,-13 2-36 16,-1 0-15-16,-7-2-82 15</inkml:trace>
  <inkml:trace contextRef="#ctx0" brushRef="#br0" timeOffset="12249.8">13383 5750 244 0,'0'-4'90'0,"0"4"-70"0,0 0 17 15,0 0 2-15,0 0-8 16,0 0 2-16,-4 7-8 16,0 2-3-16,-3 4-12 15,0 6 5-15,0 12 2 0,0 26-3 16,0 12 0-16,0 13-4 16,0 16-1-16,3 31 3 15,1 3 3-15,3 26 0 16,3 2 1-16,4-12-6 15,4-9-4-15,3-10-3 0,4-18-3 16,10-20 1 0,-3-16 1-16,7-15-3 15,3-6-2-15,4-16 4 0,-10-10 1 16,3-6-18-16,-4-6-9 16,0-7-27-16,-3-9-10 15,-4-3-88 1,4-9-58-16,0-7 91 15</inkml:trace>
  <inkml:trace contextRef="#ctx0" brushRef="#br0" timeOffset="12564.53">13631 6805 332 0,'-7'0'126'0,"7"0"-98"0,3 0 10 16,1 0-1-16,6 3-8 16,8 0 1-16,7 0-9 15,0 1-2-15,3-4-11 16,4 0-5-16,-4-4 0 0,11-2-2 15,7 3 2-15,4-7-7 16,7 4 1-16,-1 0-30 0,-6 0-11 16,-4-4-19-16,-7 1-8 15,0-4-75 1</inkml:trace>
  <inkml:trace contextRef="#ctx0" brushRef="#br0" timeOffset="13014.47">14003 6228 340 0,'3'0'126'0,"1"4"-98"16,7-1 12-16,-4-3-2 0,7 3-12 15,7-3-3-15,7 0-7 16,4 0 0-16,4 0-9 16,-1 0 0-16,1 0 0 0,6 0 1 15,-3 0 0-15,7 0-2 16,4 0 1-16,3 3-2 16,-3 3 2-16,-8 7 0 15,-3-4 3-15,-7 10 1 16,-3 6 1-16,-8 16-4 15,-7 13-3-15,-7 9 0 0,-7-6-1 16,-14-1-5 0,-4 4 1-16,-7 6 2 15,4 7 1-15,-4-7-4 0,4-6 1 16,3-10-2-16,4-9-2 16,3-9-17-16,4-7-9 15,0-6-26-15,4-3-12 16,3-4-26-16,10-5-9 15,1-11-34 1</inkml:trace>
  <inkml:trace contextRef="#ctx0" brushRef="#br0" timeOffset="13540.14">15155 6499 276 0,'0'-6'104'0,"0"6"-81"0,0 3 16 0,0-3 3 15,-4 10-12-15,1 5 0 16,-1 7-6-16,-10 4-3 16,0-1-11-16,0 3-2 0,-8 1-1 15,1-1-1-15,0 0 1 16,0 10-6-16,-1 3-1 16,1 6 0-16,0 4 2 15,0-1-6-15,3-3 1 0,0-6-19 16,4-3-6-1,3-10-7-15,4-2-2 0,0-11-30 16,7-8-14-16,4-17-37 16</inkml:trace>
  <inkml:trace contextRef="#ctx0" brushRef="#br0" timeOffset="13797.46">14854 6606 272 0,'0'0'101'0,"0"4"-78"0,0-1 17 0,3 3 3 16,4 3-6-16,4 4 1 15,3 0-6-15,4 2 0 16,3 8-18-16,4 2 1 16,0 3-1-16,3 7-5 0,4 6-1 15,0 3-6-15,3 0-2 16,-3 0-7-16,-4-3 0 15,4-6-19-15,-10-4-8 16,2-6-20-16,-2-3-8 16,3-6-88-1</inkml:trace>
  <inkml:trace contextRef="#ctx0" brushRef="#br0" timeOffset="14080.49">15477 6373 340 0,'11'10'129'0,"-11"6"-100"0,11 15 7 16,-4-12-2-16,3 12-9 15,5 7 3-15,-1 3-12 16,7 0-4-16,-7 0-7 15,4 3 1-15,3 10 0 0,-7 2-7 16,4 4-1-16,3-6-20 16,-10-7-6-16,0-6-12 15,-1-9-5-15,-3-10-63 0,8-10-30 16,-12-12 23 0</inkml:trace>
  <inkml:trace contextRef="#ctx0" brushRef="#br0" timeOffset="14297.38">15360 6783 308 0,'8'-3'115'0,"6"0"-89"0,3-4 10 0,-6 4-2 16,14 0-4-16,3-3 2 15,11-4-11-15,4 1-3 16,-4-1-10-16,0-2-5 0,-4 5 0 0,-3 4-4 15,4 0 0-15,-8 3-30 16,4 0-12-16,-4 0-46 16,4 0-19-16</inkml:trace>
  <inkml:trace contextRef="#ctx0" brushRef="#br0" timeOffset="14606.46">15814 6184 288 0,'0'-3'110'0,"0"6"-86"0,4 4 22 0,-1-1 6 16,8 3-13-16,-4 7 0 15,4 6-11-15,6 6-3 16,5 17-14-16,2 18 2 0,5 6 3 15,-1-3-6-15,4 0-3 16,-4 0-4-16,1 4-3 16,-1 2-4-16,-3-6-2 15,-4-9-19-15,-3-13-7 16,-4-9-18-16,0-10-7 16,-3-9-44-16,0-16-18 15,-1-10 1 1</inkml:trace>
  <inkml:trace contextRef="#ctx0" brushRef="#br0" timeOffset="14904.12">16062 5847 288 0,'29'-9'107'0,"-12"9"-83"0,15 9 17 16,-21-3 4-16,7 7-6 15,3 9-1-15,4 16-6 16,7 9-2-16,10 7-17 16,11-1 5-16,8 4 3 0,-8 3 0 15,-7 12-1-15,-4 10-6 16,-13-3-4-16,-5-7-3 16,-6-2-2-16,-7-1-6 0,-8 0-1 15,-6 4-19-15,-4-7-9 16,-7-9-11-16,-1-10-2 15,1-6-17-15,0-10-4 16,3-9-94 0</inkml:trace>
  <inkml:trace contextRef="#ctx0" brushRef="#br0" timeOffset="15641.74">17076 5457 264 0,'-4'3'99'0,"-3"0"-77"0,-3 9 9 15,3 1-2-15,0 15 0 16,-1 13 2-16,1 10-3 15,0 12-3-15,0 25-13 16,4 13 6-16,-1 9 4 0,4 22 4 16,4 7 2-16,6-16-13 15,8-10-4-15,3-6-7 16,4-6-3-16,3-6 0 16,-3-17 1-16,4-11-3 0,3-14-2 15,3-9-27-15,-3-6-12 16,0-10-43-16,3-9-16 15,-10-12-46 1</inkml:trace>
  <inkml:trace contextRef="#ctx0" brushRef="#br0" timeOffset="17395.25">17618 5901 260 0,'-3'-19'99'0,"3"9"-77"0,-4 1 13 0,4 6 1 16,0 3 1-16,-3 0 4 15,3 0-13-15,0 0-7 16,3 16-4-16,1 15 2 15,10 13-7-15,-10 13 1 16,3 0-4-16,0-4 2 16,0 4-4-16,-4 6-2 0,1 6-2 15,3 0-3 1,0-6 1-16,0-9-1 0,-7-7-3 16,7-9 2-16,-3-6-26 15,-1-4-9-15,1-12-22 16,3-4-8-16,-7-2-51 15,7-7-55 1,0-6 58-16</inkml:trace>
  <inkml:trace contextRef="#ctx0" brushRef="#br0" timeOffset="17910.12">17927 5847 236 0,'7'-19'90'0,"-11"16"-70"0,1 0 21 0,3 3 7 16,-4 0-11-16,1 0 1 15,-4 0-12-15,-1 3-7 16,1 3-10-16,-3 4-8 0,-1 9-4 16,0 15 10-16,1 14 5 15,-1 12-3-15,4-4-1 16,0 1 0-16,3 0 2 15,4 9-1-15,4 13 2 16,7-4-6-16,6-9-1 16,8-9-2-16,11-13 1 15,3-9 0-15,0-13 3 16,0-10 8-16,-4-8 3 16,0-11 3-16,4-15 2 0,4-16-3 15,3-9 0-15,7-6-6 16,-7-4 0-16,0-15-8 15,-7-17-3-15,-7 1-1 16,-10 9-1-16,-15 13 0 16,-14-6 2-16,-15 12-8 15,-13 3-3-15,-8 7-4 16,1 12 0-16,-1 16 2 16,1 9 2-16,-1 13-3 15,-3 13-3-15,7-1-2 16,4 7 0-16,3 0-22 15,11 6-9-15,10 4-37 0,11 9-16 16,14 3-39 0</inkml:trace>
  <inkml:trace contextRef="#ctx0" brushRef="#br0" timeOffset="18110.71">19008 5898 312 0,'3'-16'115'15,"-3"16"-89"-15,0-10 19 0,0 10 4 0,0 0-5 16,0 0 1-16</inkml:trace>
  <inkml:trace contextRef="#ctx0" brushRef="#br0" timeOffset="18298.54">19004 5888 676 0,'-7'28'29'0,"-3"13"-3"0,-8 16-13 16,0-10-5-16,-7 4-3 15,-3-4 1-15,-4 7-5 16,0 9-3-16,4 6 3 16,3-3 1-16,4-6-3 15,3-13-1-15,4-9-13 16,3-6-5-16,1-7-14 15,2-6-3-15,1-7-16 16,4-5-5-16,3-11-1 0,0-5-1 16,0-13-73-1</inkml:trace>
  <inkml:trace contextRef="#ctx0" brushRef="#br0" timeOffset="18614.16">18660 5948 288 0,'0'-3'107'0,"0"3"-83"0,0 6 15 0,0 0 1 15,0 7 2-15,4 0 4 16,3 6-5-16,7 6-2 0,0 6-22 16,11 4 5-16,4-4 2 0,10 4-4 15,-4 0-1-15,8-1-9 16,-1 4-2-16,-3 0-4 15,-7 0-3-15,-4-4 0 16,-3-2 1-16,-4-7-1 16,-3-3-1-16,-4-3 1 15,-3-3 1-15,0-4-21 16,-4-2-7-16,0-1-16 16,-4-2-4-16,4-1-17 15,-7-3-5-15,4 0-96 16</inkml:trace>
  <inkml:trace contextRef="#ctx0" brushRef="#br0" timeOffset="19605.55">19196 5182 288 0,'3'0'110'0,"1"4"-86"0,6 5 16 0,-3-3 2 15,8 10-8-15,9 0 3 16,12 9-6-16,10 0 1 16,4 16-18-16,-1 19 5 0,1 16 2 15,3-1-5-15,0 1 1 16,-7 18-1-16,-10 17-1 15,-15-1-5-15,-14-6-2 16,-14 19-2-16,-7 3 1 16,-7-10-6-16,-4-12-1 15,-11-3-13-15,-3-3-7 16,-3-7-20-16,3-15-10 16,3-16-26-16,8-13-10 15,14-9-75-15</inkml:trace>
  <inkml:trace contextRef="#ctx0" brushRef="#br0" timeOffset="22261.26">5319 9202 400 0,'7'-3'0'0,"10"0"11"0,-9 3 7 0,6-3 2 15,7 0 0-15,11 0-2 16,7-1-1-16,3 1-9 16,1-3 1-16,7 3 2 0,3 0-2 15,25-4 2-15,7-2 0 16,0 0 3-16,14-4-3 15,25-3-1-15,4-3 0 16,6 4 4-16,26-1-4 16,-8 0 0-16,22 7-2 15,0-4 2-15,3 4-1 16,25-7 0-16,-7-9-1 16,14-7 0-16,-10-9 2 15,20-3 1-15,-9 0-3 16,13-3 0-16,-7-7 1 0,4-6 5 15,3-9-6-15,0-4-2 16,11 4-3-16,-7 6-3 16,7 0 5-16,-11 3 1 15,15-12 0-15,-18-1 1 16,17 4-2-16,-21 6 0 16,15 9-3-16,-26 10 1 15,12 10-2-15,-8 5-1 16,-11 7 1-16,18 7-1 15,-28 5 0-15,60-3 2 16,-28 4-1-16,-14 3-1 0,10 3 1 16,-25-1 1-16,8 4-3 15,-8 4 0-15,-13-1 1 16,20 3 2-16,-21 0-1 16,11-3-1-16,11-3 1 15,-22-3-1-15,21-9 0 16,-13-4 2-16,6-3-1 15,8 0 2-15,-22 0-2 16,18 0-1-16,-14-3 1 16,-11 7-1-16,18-1 0 15,-22 0 2-15,-6-3-3 16,6-3-2-16,-10-6 2 16,-21-7 2-16,3-6 0 0,4 10 2 15,-22 2-2-15,-20 4-1 16,-15 6 1-16,-7 3-1 15,-4 7 0-15,-3 0 0 16,-4 2 0-16,-6 4 2 16,2 3-6-16,-13 0 1 15,-7 0-6-15,-4 0-1 16,-4-3-2-16,1-3 0 16,-1-1-11-16,0-5-3 15,4-1-30-15,-10 1-14 16,-1-4-100-1,-3 0-60-15,-14-3 105 16</inkml:trace>
  <inkml:trace contextRef="#ctx0" brushRef="#br0" timeOffset="23237.69">10036 9092 180 0,'-3'-22'68'0,"-1"13"-52"0,1-4 14 0,-1 10 4 16,1 0 0-16,-1 0 2 15,1-1 0-15,-4 4 3 16,3 0-22-16,0 0 4 0,-3 4 0 0,0 2-3 16,0 6 2-16,0 7-5 15,0 10 1-15,0 15 0 16,3 25-1-16,4 16 1 16,0 7 0-16,4 18-4 15,3 22-2-15,4 4-4 16,-1 5 1-16,8 11-4 15,10-14 0-15,1-9-3 16,10-3-1-16,-4-6 1 16,8-22 2-16,3-19-1 15,-4-16 2-15,-3-16-9 16,-3-9-1-16,-8-13-18 16,-3-6-9-16,0-13-29 15,0-9-10-15,-1-16-84 16</inkml:trace>
  <inkml:trace contextRef="#ctx0" brushRef="#br0" timeOffset="23810.37">10494 9439 376 0,'0'-3'140'0,"0"3"-109"0,0 3 2 0,-7 0-4 0,3 13-20 16,-3 12-2-16,0 10-5 16,-4 6-2-16,-3 3 1 15,0 7-1-15,0 2 0 0,0 4 0 16,3-9 2-16,7-7-3 15,4-10 0-15,0-5 1 16,11-7 2-16,3-6-1 16,4-4-1-16,3-6 1 15,8-6-1-15,10-3 0 16,14-3 0-16,0-3-3 16,7 2 0-16,-3 4 2 0,-4 3 2 15,-7 6 6-15,-3 7 6 16,-4 0 6-1,-7 2 3-15,-8 1 6 0,-2-3 5 16,-8 2-5-16,-7 1 0 16,-7 0-6-16,-7 3-4 15,-4 3-10-15,-3 3-5 16,-7 0-2-16,-8 7-1 16,-6 6-5-16,-8 3 1 15,-6 0-9-15,-1-4-4 16,4-5-11-16,7-7-5 15,0-9-4-15,11-7 0 16,6-9-13-16,5-12-3 16,3-10-56-16,14-10-24 15,7 1 6 1</inkml:trace>
  <inkml:trace contextRef="#ctx0" brushRef="#br0" timeOffset="24100.78">10522 9536 360 0,'-11'7'134'0,"11"-7"-104"0,-3 3-2 0,3-3-8 16,3-3-9-16,5-4 1 15,6-5-2-15,14-10 1 16,18-7-6 0,11 1-3-16,3 0 1 0,0 2-4 0,-3 4 0 15,7 7-8-15,7 8-2 16,3 10-29-16,1 10-14 16,-8 6-100-1</inkml:trace>
  <inkml:trace contextRef="#ctx0" brushRef="#br0" timeOffset="24411.04">11497 9634 364 0,'-7'0'137'0,"3"3"-106"0,4 3-1 15,-3 4-7-15,-1 6-5 16,4 12 1-16,-3 19-4 16,-1 10-1-16,0 6-8 15,1 0 0-15,-4 3 1 0,0 0-1 16,0 4 1-16,7-1-2 16,-7-9 0-16,3-10-6 15,1-9-1-15,3-9-17 16,0-7-5-16,0-6-23 15,0-7-8-15,0-12-6 0,0-9-3 16,3-7-68 0</inkml:trace>
  <inkml:trace contextRef="#ctx0" brushRef="#br0" timeOffset="24682.6">11274 9719 316 0,'10'3'121'0,"1"0"-95"0,7 10 14 0,-11-4-1 16,10 4-6-16,-2 6 3 15,2 6-9-15,5 7-4 16,-5 9-13-16,8 3-2 0,7 0-1 16,3 0-3-16,4 0-1 0,0 3-1 15,0 1 1-15,0-1-2 16,-3-3-1-16,-8-6-15 15,-3-7-5-15,0-6-23 16,-7-9-8-16,-1-13-6 16,-3-9-3-16,1-10-79 15</inkml:trace>
  <inkml:trace contextRef="#ctx0" brushRef="#br0" timeOffset="24858.04">11518 9057 328 0,'-11'-6'123'0,"4"3"-95"0,4-3 9 0,3 3 0 15</inkml:trace>
  <inkml:trace contextRef="#ctx0" brushRef="#br0" timeOffset="25161.72">11497 9026 584 0,'7'-16'22'16,"4"-9"-12"-16,6-6-3 0,12-1 3 15,3 4 0-15,3 2 2 16,0 8-2-16,1 8-1 16,-1 7 6-16,-3 9 4 15,-7 10 2-15,-4 9 2 16,-3 10-7-16,-4 3-1 0,-7 3-9 15,-3-4-2-15,-4 1 2 16,-4 0 1-16,-3 3-1 16,4 0-1-16,-4-3-6 15,7 0 1-15,0-7-2 16,7-3 0-16,-4-6 0 16,4-3-2-16,4-6 3 0,3-7 0 15,4-6-17 1,-4-3-8-16,7-3-28 15,8-4-13-15,6-2-45 16,11 2-18-16,-3 7-13 16</inkml:trace>
  <inkml:trace contextRef="#ctx0" brushRef="#br0" timeOffset="25580.62">12422 9599 376 0,'0'7'140'0,"0"-4"-109"0,4 3 5 15,-4-3-7-15,3 4-8 16,8-1-1-16,3 0-4 16,11-6 0-16,10 0-9 15,15-3 0-15,3 0 0 0,0-3-3 16,-3-1-1-16,-4 1 1 15,7 0 0-15,0-1-22 16,0 4-10-16,0-3-28 0,4-4-10 16,-4 1-64-1,1-7-68-15,-5 0 67 16</inkml:trace>
  <inkml:trace contextRef="#ctx0" brushRef="#br0" timeOffset="26690.24">13347 8834 292 0,'-7'-10'110'0,"3"10"-86"0,-3-3 16 15,4 3 0-15,-1 0-9 16,1 0-1-16,3-3-12 16,-4 3-4-16,4-3-8 15,0 0-2-15,4-4 0 0,3-2 2 16,3 0 3-16,5-4 0 15,-1 0 2-15,4 1-4 16,6 2 1-16,1 4-1 16,4 0 1-16,-5 3 0 15,1 3 2-15,-4 0 4 0,-3 6 3 16,-7 6 0 0,-8 7-1-16,-6 10-6 0,-4 8-4 15,-4 1-6-15,0 0 0 16,-6-3 0-16,3-4 2 15,3-2-1-15,0-10-1 16,4-4 1-16,4-2-1 16,-1-1-5-16,4 1 1 15,7-3-3-15,4 2 2 16,7-2 1-16,6-1 2 16,12 0 1-16,6 1 1 15,1 3 0-15,-4-1 0 16,-4-2 0-16,1-1 0 15,-8 0 0-15,0 1 0 0,-3-1 11 16,-7 4 5-16,-4 0 3 16,-7 2 1-16,-3 7-5 15,-4 4 1-15,-4 5-9 16,-10 4-2-16,0 3-3 16,-7 3-2-16,-15-4-2 15,-3-2 1-15,-7-4-4 16,0-2-1-16,0-4-15 15,3-3-4-15,8-3-11 16,10-3-5-16,7-7-31 16,4-2-14-16,7-7-20 0,14-7-7 15,4-9-12 1</inkml:trace>
  <inkml:trace contextRef="#ctx0" brushRef="#br0" timeOffset="27048.83">13879 8418 328 0,'14'-22'123'0,"0"22"-95"0,15 12 9 0,-12 4 0 0,15 13-6 16,11 8 4-16,6 7-6 15,-3 7-3-15,0 15-14 16,-7 16-1-16,-3 6 2 0,-4-3 4 16,-7 7 2-16,-8 15-4 15,-2 3-1-15,-8-12-6 16,-4-7-3-16,-3-3-2 16,-3-3 0-16,-4-6-2 15,-1-6-1-15,1-7-6 16,0-16-4-16,0-9-12 15,0-6-6-15,0-7-18 16,3-6-7-16,1-6-22 16,3-10-10-16,7-12-67 15</inkml:trace>
  <inkml:trace contextRef="#ctx0" brushRef="#br0" timeOffset="27564.37">14382 8317 368 0,'-3'3'140'0,"-4"-6"-109"0,7 3 5 0,0 0-5 0,0 0-9 15,0-3 1-15,7-3-6 16,-7-1-2-16,10-2-9 16,8-1 0-16,7 1 4 0,10 0-2 15,8-1 1-15,-4 4 1 16,3 0 4-16,-3 2 1 16,-7 4 0-16,0 4 1 15,-14 2 0-15,0 6-2 16,-8 10-1-16,-3 13-3 15,-7 9-1-15,-7 7-5 16,-3-4-3-16,2-3 0 16,-9-6-1-16,6-4 0 15,4-5 2-15,0-4-3 16,7-6 0-16,3 0-1 16,8-3-2-16,-4-4 3 0,7-2 2 15,4-1 0 1,0-6-1-16,3-3 1 0,7 0 1 15,1-3-1-15,6-3 2 16,8-1-26-16,-8 1-12 16,8 0-44-16,-11 0-17 15,3-7-102 1</inkml:trace>
  <inkml:trace contextRef="#ctx0" brushRef="#br0" timeOffset="28462.16">20429 7167 288 0,'-10'-9'110'0,"10"9"-86"0,0 0 16 0,0 0 0 15,0 0-18-15,0 0-4 16,0 0-5-16,0 0-1 16,0 3-6-16,0 0 5 0,10 3 4 15,-6-2-3-15,10 2-2 16,0 0-3-16,7-3 0 15,-3 0-2-15,18-3 0 16,-15 0-1-16,28-9 2 0,-6 3-3 16,10-7 0-1,-7 4-14-15,-7-1-8 16,0 1-37-16,-10 9-13 0,-5 0-88 16</inkml:trace>
  <inkml:trace contextRef="#ctx0" brushRef="#br0" timeOffset="28697.14">20628 7640 304 0,'14'-3'112'0,"-14"3"-87"0,39-19 18 0,-36 19 0 15,26-16-14-15,-4 3-5 16,21-6-13-16,-11 4-7 15,8-1-3 1,-8 3-1-16,4 7 0 0,-7 0-27 0,10 6-11 16,-13 0-45-16,6 3-20 15,-3 0-18 1</inkml:trace>
  <inkml:trace contextRef="#ctx0" brushRef="#br0" timeOffset="30082.48">21851 6194 288 0,'-15'-3'107'0,"15"3"-83"0,-7 3 17 0,7-3 2 16,0 0-12-16,0 0-3 15,-3 3-8-15,3-3 0 16,0 3-11-16,0-3 6 0,0 3 2 16,0 0 6-16,7 0 6 15,-4 1-3-15,8 2-1 16,0-3-5-16,6 0 0 0,1 0-7 16,3 1 0-16,1-1-8 15,6 0-1-15,-3 0-2 16,17 0-2-16,-6-3 1 15,6 0-1-15,-3 0 0 16,-7 3 0-16,-3-3-11 16,-5 0-3-16,-2 0-35 15,-8 3-13-15,0-3-94 16,-10 10-38-16,-1-7 49 16</inkml:trace>
  <inkml:trace contextRef="#ctx0" brushRef="#br0" timeOffset="30757.65">22354 5762 340 0,'3'-3'129'0,"-3"3"-100"0,0-9 11 0,0 9-2 16,4-4-10-16,0 1 0 15,3-3-6-15,0 0-2 0,7-4-11 16,0 4 3-16,7-4 2 16,-3 4 1-16,14 0 1 15,-4 3 0-15,11 3 3 0,-7 0-2 16,4 6 1-16,-8-3 2 15,-3 7 2-15,-4-1-8 16,-10 7-1-16,-1-4-7 16,-13 10-2-16,-4-3-4 15,-4 7-1-15,4-4 1 16,-7 6 0-16,3-3-3 16,1 0 0-16,-1-3-5 15,4 0 0-15,3 1-5 16,4-5-2-16,0-2 4 0,4 3 4 15,3-3 2 1,18 3 3-16,-8-4 1 16,19 4 1-16,-8-3 0 0,8 3 2 15,-8-3 1-15,4 3 3 16,-7-4 6-16,-8 4 4 16,1-3 3-16,0 3 1 15,-7 0-7-15,-4-3 0 16,0-1-6-16,-7 7-2 15,0-6-2-15,-7 6 0 16,0-3-4-16,-15 3-2 16,8-3-5-16,-28 3 0 15,10-3-7-15,-11 0-3 16,8-6-4-16,-4-1-1 16,10-2-16-16,5-4-7 0,2 0-27 15,12-9-9-15,3 0 0 16,14-13 2-16,3 4-59 15</inkml:trace>
  <inkml:trace contextRef="#ctx0" brushRef="#br0" timeOffset="31297.62">23208 5687 420 0,'-21'-7'159'0,"21"7"-124"0,-7 0 17 0,7 0-2 15,-7 0-22-15,3 0-3 16,-3 7-15-16,4-1-6 16,-5 6-3-16,-6 1-4 0,4 6 2 15,-5-3-1-15,1 3 0 16,4-4-3-16,-1 4-1 15,7-3-4-15,-6 0 1 16,6-4-2-16,8 1 0 16,-4-4 3-16,14 1 3 15,-3-1 3-15,13 1 1 16,-2-1-2-16,10 7 2 16,-4-10 1-16,7 10 0 15,-6-3 4-15,3 9 2 16,-4-7 9-16,0 11 2 0,-3-7 7 15,4 3 2-15,-8-4 0 16,0 1 1-16,-3-3-6 16,-4 3-1-16,-3-3-2 15,-8 0 0-15,4-4-11 16,-17 4-5-16,6 0-3 16,-7-1-1-16,-3-2-7 15,-11 0-4-15,4-4-9 16,-14 0-3-16,3 1-20 15,0-7-9-15,0 0-20 16,11-6-6-16,-4 0-23 0,11-3-10 16,3-1-25-1</inkml:trace>
  <inkml:trace contextRef="#ctx0" brushRef="#br0" timeOffset="31584.98">23244 5658 364 0,'-15'-3'134'0,"15"3"-104"0,0 3 23 0,0-3 1 0,0 0-20 16,0 0-7-16,4 0-3 15,-1 0-1 1,12 0-12-16,-5 0-4 0,12 0-3 0,-5 0 0 15,12-6 0-15,-8 3-2 16,14-4 1-16,-3 4-13 16,14 3-6-16,-10 0-31 15,13 7-12-15,-10-4-34 16,4 6-14-16,-8 4-44 16</inkml:trace>
  <inkml:trace contextRef="#ctx0" brushRef="#br0" timeOffset="31915.43">23945 5828 296 0,'0'-6'110'0,"0"6"-86"0,0 0 22 0,0 0 6 16,0 0-2-16,0 0 5 15,0 3-6-15,0 0-3 16,0 10-25-16,-7 12-2 0,4 0 0 16,-1-3-5-16,-3 19 0 15,4-6-8-15,-4 6-2 16,-1-6-2-16,-2 2 1 16,-1-2-4-16,-3-3-2 15,3-4-9-15,-6 7-3 16,2-7-12-16,1 0-3 15,-3-3-13-15,6-2-3 0,-3-5-21 16,7-11-10-16,3-4-83 16</inkml:trace>
  <inkml:trace contextRef="#ctx0" brushRef="#br0" timeOffset="32192.48">23715 5831 316 0,'11'0'121'0,"-11"0"-95"0,21 10 22 0,-21-4 3 15,14 0-8-15,-7 4-1 16,11 12-8-16,-4-3-1 16,7 12-19-16,-3-5 1 0,0 15 1 15,17 6-8-15,-13-19-2 16,-5-3-6-16,8 4-1 15,0-7-17-15,-4 6-5 16,-3-12-33-16,0 0-12 16,-4-1-48-16,0-2-19 15,0-4 1 1</inkml:trace>
  <inkml:trace contextRef="#ctx0" brushRef="#br0" timeOffset="32606.23">24052 5170 348 0,'14'-10'129'0,"-14"10"-100"0,28-12 13 15,-14 5 2-15,8 4-10 16,-12 0 3-16,15 3-6 0,-4-6 1 15,4 12-18 1,0-6 10-16,-7 13 3 0,0-4-1 16,-1 13 2-16,-10-9-12 15,-7 12-4-15,0-6-5 0,-7 3-2 16,7-3-1-16,-14 6 0 16,3-9-5-16,-3 6 1 15,4-3 0-15,-1 12 2 16,0-12-3-16,8 10-2 15,-1-4 2-15,11 0 2 16,0 0-2-16,11-9-2 16,-4 3-5-16,11-13 0 15,-7 4-20-15,7-7-9 0,-4 0-30 16,7-3-12 0,-3 0-40-16,11 3-15 15,-5 0-12 1</inkml:trace>
  <inkml:trace contextRef="#ctx0" brushRef="#br0" timeOffset="32943.08">24608 5986 356 0,'-3'3'132'0,"3"-3"-103"0,7 3 12 0,-7-3-1 16,10 3-7-16,12 0 1 16,-1 1-6-16,0-1-3 15,8 0-13-15,-5-3-3 0,12 0-2 16,21-3-10-16,3-4-3 15,4 4 7-15,-8 0 6 16,-6 0-36-16,-4 3-15 16,-18 0-35-16,-3 0-16 15,-7 6-66 1</inkml:trace>
  <inkml:trace contextRef="#ctx0" brushRef="#br0" timeOffset="33270.51">24832 5762 388 0,'3'0'145'0,"-3"0"-112"0,4 6 16 15,-4-6 0-15,3 7-10 16,-3-1 2-16,4 10-19 16,-1-4-5-16,1 20-11 15,-1-7-4-15,4 22-1 0,1-6-4 0,2 10 2 16,4 5-8-16,1-2-2 16,-1-10-16-16,-4-6-6 15,5-7-20-15,-8-12-8 16,0-3-21-16,7-7-6 15,-3 1-52 1</inkml:trace>
  <inkml:trace contextRef="#ctx0" brushRef="#br0" timeOffset="33747.56">25370 5365 348 0,'0'-3'132'0,"0"3"-103"0,0-3 16 15,0 3 0-15,4 0-10 16,3 0 0-16,0 0-7 16,4 0-3-16,10 0-13 15,0 0 1-15,25 0 3 0,-10 0 1 16,13 6 1-16,15 4 0 15,-18 5 0-15,-3-2 2 16,-8 12 0-16,-6 7-3 16,-15-1 2-16,-4-6-4 15,-6 16-1-15,-4-6-6 16,-11 9 0-16,1-9-5 16,-19 9 0-16,5-13-1 0,-12 20-2 15,8-10 1-15,-1 6-1 16,8-6-5-1,7-6 1-15,3-4-3 0,11-3 2 16,0 1 1-16,14-13 2 16,4-1 1-16,3-2 1 15,1 0-11-15,6-4-5 16,8-3-17-16,-5 1-4 16,1-4-31-16,-7-3-11 15,-4 0-30-15,11-3-11 16,11-7-39-1</inkml:trace>
  <inkml:trace contextRef="#ctx0" brushRef="#br0" timeOffset="34084.46">26143 5258 408 0,'7'0'154'0,"-3"6"-120"0,6 10 19 15,-6-3 2-15,-1-4-13 0,1 1 0 16,7 24-13-16,3 32-5 16,3 7-14-1,1-1-2-15,-4 1 2 0,1 2-8 0,-1 7-1 16,0 0-6-1,0-6 1-15,-3-7-9 0,-1-15-4 16,-3-7-18-16,1-6-5 16,-1-10-28-16,-4-5-11 15,1-7-24-15,3-4-11 16,7-2-24 0</inkml:trace>
  <inkml:trace contextRef="#ctx0" brushRef="#br0" timeOffset="37666.94">12078 5469 288 0,'-14'-12'110'0,"10"12"-86"0,-3 0 24 0,7 0 7 16,0 0-18-16,0 0-4 16,0 6-8-16,4 6-4 15,3 4-11-15,7 6 5 0,-3-6 4 16,7 3-1-16,6-3 1 15,5-4-1-15,3-2 0 16,3-4-3-16,0-6-1 16,-3 0-2-16,4-9 0 15,3-1-4-15,-4-3 0 16,4 1-3-16,-3-7 0 16,-4 6-3-16,-4 4-2 15,0-1 1-15,-10 4-1 16,-4 0-14-16,0 3-3 15,-3 0-24-15,-4-1-9 0,0 1-25 16,-3 3-10-16,-1-3-75 16</inkml:trace>
  <inkml:trace contextRef="#ctx0" brushRef="#br0" timeOffset="38010.17">12638 4924 356 0,'-3'-6'134'0,"3"6"-104"0,0 0 9 0,0 0-3 16,3 6-10-16,1 4-1 15,6 8-5-15,1 11 0 16,3 5-11-16,4 7-1 0,0 0-1 16,-1 0-1-16,1 0-1 15,0 7-3-15,-4 2-2 16,0 10 1-16,0-7 1 16,1 1-12-16,-5-4-3 15,1-6-18-15,-1-3-6 16,-2-9-20-16,2-7-9 15,-6-6-92 1</inkml:trace>
  <inkml:trace contextRef="#ctx0" brushRef="#br0" timeOffset="38508.55">12925 5050 244 0,'-7'-28'93'0,"0"18"-72"0,0 1 20 0,4 3 7 16,-1 2-4-16,4 4 1 15,-7 10-20-15,0-1-8 16,3 10-10-16,1 6 2 16,-1 4 1-16,4 2 1 0,0 4 1 15,4 0 0-15,-1 6 0 16,1-4-4-16,3 7-3 15,4 4 0-15,3-1 1 16,7-3-3-16,4-3-2 16,3-9 2-16,4-4 2 15,3-12 7-15,1-10 2 16,-1-9 4-16,1-13 1 16,-8-12 1-16,1-7 0 15,-5-9-5-15,-2 0-1 16,-5-7-4-16,-6-5-1 15,0-14-5-15,-8 1-1 0,-3 9-3 16,-7 7-1-16,-11 5-6 16,-10 14 0-16,-7-1-2 15,-4 13 1-15,3 9-9 16,4 4-3-16,4 9-15 16,10 3-5-16,7 7-16 15,11 2-7-15,11 7-21 16,14-3-8-16,14 3-43 15</inkml:trace>
  <inkml:trace contextRef="#ctx0" brushRef="#br0" timeOffset="38780.06">13694 4889 312 0,'8'-9'118'0,"-8"3"-92"0,-4-1 33 0,4 7 7 16,0 0-7-16,0 0 3 15,0 0-13-15,-4 0-5 16,1 0-25-16,-8 7-7 0,1 8-4 16,-1 4-2-16,-3 16 1 15,0 9-4-15,-4 3-2 16,0-3 0-16,-3 4-1 16,3-10-5-16,1-1-1 15,2 1-17-15,1-9-8 16,4-4-21-16,2-6-7 15,5-4-22-15,3-5-7 0,3-1-73 16</inkml:trace>
  <inkml:trace contextRef="#ctx0" brushRef="#br0" timeOffset="39069.6">13407 4927 308 0,'0'-3'115'0,"0"6"-89"0,4 4 27 16,-1-1 7-16,5 3-12 0,2 4-1 15,4 3-10-15,4 3-2 16,3 3-20 0,8 0 0-16,3 3-1 0,0 0-5 15,3 0-3-15,0-3-3 0,-3 0 0 16,-3 0-9-16,-5 1-1 15,1 2-23-15,-3-3-8 16,-5-3-22-16,-3-4-8 16,4 1-20-16,-4-3-10 15,4 3-38 1</inkml:trace>
  <inkml:trace contextRef="#ctx0" brushRef="#br0" timeOffset="39525.94">13953 4379 260 0,'0'-6'99'0,"-3"12"-77"0,-1-6 15 0,4 0 5 16,-3 0-5-16,-1 3 0 15,1 4-9-15,-1 2-3 16,0 7-14-16,4 9 7 0,-7 19 2 15,7 10 1-15,7 2-1 16,-3 7 1-16,7 13-1 16,6 18-5-16,12-2-1 15,3-7-11-15,7-10-3 16,0-2 1-16,0-1 1 16,-4-9-7-16,0-3-4 15,-3-16-15-15,0-9-7 16,0-13-13-16,4-6-5 15,-4-10-22-15,3-6-10 16,-3-6-60 0</inkml:trace>
  <inkml:trace contextRef="#ctx0" brushRef="#br0" timeOffset="39803.61">14283 5050 332 0,'7'0'126'0,"0"0"-98"0,7-9 17 0,-7 2-1 15,4-2-13-15,10-4-3 16,1-9-14-16,9 3-4 15,5 7-6-15,-1-4-14 16,1 3-3-16,-4 7-36 0,-4 0-15 16,0 6-97-1</inkml:trace>
  <inkml:trace contextRef="#ctx0" brushRef="#br0" timeOffset="40142.3">14418 4593 344 0,'7'0'129'0,"3"0"-100"0,15-3 15 16,-14-3 1-16,6 3-10 15,8 3 2-15,4-7-10 16,-1 7-2-16,4 7-14 15,-4 2 7-15,1 7 2 0,-5 12-2 16,1-3 0-16,-3 7-8 16,-5-1-2-16,-3 4-4 15,-3 0-3-15,-4 9 0 16,-3 0 1-16,-4 0-17 16,0 0-4-16,0-9-18 0,0-4-6 15,0-5-24-15,3-8-7 16,1-2-47-16,6-3-18 15,5-10 17 1</inkml:trace>
  <inkml:trace contextRef="#ctx0" brushRef="#br0" timeOffset="40447.11">15038 4685 324 0,'0'-7'123'0,"0"11"-95"0,0-1 22 0,0-3 6 0,0 6-19 16,0 3-4-16,0 4-13 15,0 3-5-15,0 3-8 16,-7 3-3-16,0 3 2 0,0 0-5 15,-4 4-3-15,0 5-10 16,1 1-3-16,-4-1-23 16,3-2-8-16,0-4-22 15,1-6-8-15</inkml:trace>
  <inkml:trace contextRef="#ctx0" brushRef="#br0" timeOffset="40702.21">14854 4751 356 0,'3'-3'134'0,"1"3"-104"0,6 3 18 0,-3 3 3 16,4-3-11-16,7 4-1 15,3 2-16-15,4 7-4 16,7-7-11-16,-4 7-7 0,4 3-2 15,0-3-6-15,3 3 0 16,-3 3-24-16,-11 0-9 16,4-10-17-16,-3 1-7 0,-5-4-71 15,5 1-61 1,2-1 72-16</inkml:trace>
  <inkml:trace contextRef="#ctx0" brushRef="#br0" timeOffset="40972.96">15286 4445 340 0,'4'3'129'0,"-1"7"-100"0,8-1 15 0,-11 1 1 16,3 6-10-16,8 9 0 15,0 6-14-15,6 4-5 16,5 6-9-16,-1-10-5 0,4 4-1 16,3 0-6-16,-3-4-1 15,0 4-30-15,-4-10-12 16,-7 3-21-16,-7-12-8 16,0 3-70-1</inkml:trace>
  <inkml:trace contextRef="#ctx0" brushRef="#br0" timeOffset="41170.9">15290 4779 352 0,'7'-6'132'0,"0"3"-103"0,7-7 7 0,-3 7-4 0,3-3-20 15,11 3-5-15,3-10-2 16,4 4-1-16,0 5-2 15,-4-2-24-15,0 3-9 0,-3 3-45 16,0 3-16-16,-7-3-40 16</inkml:trace>
  <inkml:trace contextRef="#ctx0" brushRef="#br0" timeOffset="41463.91">15399 4310 360 0,'-3'-3'134'0,"3"6"-104"0,3-3 20 0,1 3 2 16,7 3-9-16,10 4-1 16,0 5-6-16,11 11-2 15,-4 8-19-15,8 20-2 0,-1 6-2 16,-3-4-9-16,0 4 0 15,-4-9-4-15,-3-1 0 16,-3-3-18-16,-1 1-9 16,-3-7-12-16,-4-7-4 15,-4-5-16-15,1-4-6 16,-4-6-17-16,-3-4-5 0</inkml:trace>
  <inkml:trace contextRef="#ctx0" brushRef="#br0" timeOffset="41849.98">15545 3979 400 0,'39'57'148'0,"-14"-13"-115"0,14 25 22 0,-22-37 0 16,5 9-13-16,2 3 1 15,5 25-19-15,10 10-6 16,-4 3-11-16,4-7 2 0,0-9 1 15,-7-3-3-15,-4 7 1 16,-6 5-5-16,-8-5 0 16,-4-14-14-16,-6-2-6 15,-4-10-22-15,-4-6-8 0,-3-7-21 16,0 1-8-16,0-13-45 16,4 6-18-16,-1-6 8 15</inkml:trace>
  <inkml:trace contextRef="#ctx0" brushRef="#br0" timeOffset="42981.43">12727 7076 232 0,'42'0'88'0,"-20"0"-69"0,13-3 15 16,-17 3 1-16,0 0-5 16,17-3 2-16,22-1-7 15,17-2-3-15,1 0-12 16,10-1-2-16,28 1 2 0,11-3 3 15,14-7 2-15,32-3-4 16,4-6-1-16,32 0-2 0,-1-1 2 16,29 4-1-1,-3-3 2-15,24 3 0 16,4 0 3-16,-8 0-3 0,26 0-1 16,-18 3-4-16,28 0 1 15,-18 7-4-15,4-1 0 16,11 0-1-16,-19 7-2 15,26 3 1-15,-32 3 1 16,17 0-3-16,-21 3 0 16,11-3 1-16,-10 0 0 15,-1-3 0-15,-11-3 0 16,4-10-3-16,-21-3 0 16,11-9-34-16,-33-1-12 15,-13 7-132-15</inkml:trace>
  <inkml:trace contextRef="#ctx0" brushRef="#br0" timeOffset="45099.46">26930 5403 252 0,'-4'-35'96'0,"1"26"-75"0,-1-1 21 15,4 7 3-15,0 3-8 16,0 0-2-16,0 0-4 16,0 0-2-16,4 3-16 15,-1 7 5-15,4 6 5 0,1 12-6 16,-1 3-2-16,-4-5-6 15,4 18-1-15,0-10-5 16,0 11-2-16,1-8 0 16,-1 7-1-16,-4-6-5 15,1 19 1-15,-1-13-20 16,-3 3-9-16,0-6-21 0,0-6-8 16,0-7-95-1</inkml:trace>
  <inkml:trace contextRef="#ctx0" brushRef="#br0" timeOffset="45326.89">26809 5683 276 0,'-7'-3'104'0,"7"3"-81"0,7 10 12 0,-7-10-2 15,4 6-5-15,0 0 3 16,17 1-2-16,-3-1 2 0,31-3-17 15,-10 0 3-15,18-6 3 0,14-6-11 16,-7 2-5-16,-4-2-11 16,-25 6-6-16,-3 0-40 15,0-4-17-15,-7 1-90 16</inkml:trace>
  <inkml:trace contextRef="#ctx0" brushRef="#br0" timeOffset="45666.48">27366 5233 280 0,'7'0'104'0,"-7"0"-81"0,25 3 18 0,-22 0 4 15,15-3-6-15,18 0-1 16,6 0-2-16,1-3 0 15,-1 3-19-15,1 0-1 0,-15 3 0 16,-3 0 5-16,3 13 4 16,4 3-7-16,-7 12 0 15,-4 17-9-15,-14-1-1 16,0-6-4-16,-7 19-3 16,0-16 0-16,-3 3-1 15,-1-6-9-15,-3 6-4 16,0-9-18-16,-4 3-5 15,4-9-19-15,0-1-5 16,0-3-19-16,4 1-5 16,-1-10-56-16</inkml:trace>
  <inkml:trace contextRef="#ctx0" brushRef="#br0" timeOffset="46222.52">28213 5302 300 0,'-7'0'112'0,"3"3"-87"0,-6-3 11 0,3 3-2 16,0 4-6-16,-4-1 1 15,-3 4-8-15,0 5 0 16,-4 1-12-16,0 16 3 0,0 15 2 16,1 9-1-16,3 1 0 15,6-3-3-15,5-13 1 16,3-10-2-16,3 16 0 16,19 16-3-16,-12-18-1 15,5-8 1-15,6-2 1 16,-3-7-1-16,10-6 1 15,-7 1 2-15,15-20 5 16,20-10-2-16,5-8 1 16,-12-7 1-16,4-4 2 15,-7-5-1-15,-3-4 4 0,-8-15-9 16,-6-10-3-16,-11-6-2 16,-8 0 1-16,-13 3-5 15,-12 3-3-15,-13 3-8 16,-11-3-4-16,-7 3-6 15,3 10 0-15,4 13 0 16,4 8 0-16,7 17-7 16,3 9 0-16,7 9-8 15,4 7-1-15,10 0-7 16,-3 0-2-16,14-1-12 16,1 1-1-16,16 6-81 15</inkml:trace>
  <inkml:trace contextRef="#ctx0" brushRef="#br0" timeOffset="46611.38">29220 5365 280 0,'0'-3'107'0,"0"3"-83"0,-4-3 21 16,4 3 5-16,0 0-5 16,0 0 0-16,0 0-7 15,-3 3-3-15,-1 6-20 16,1 4 2-16,-8 6 1 0,4 9-8 15,-4 10-3-15,-3 6-2 16,3-9-1-16,-3-7-2 16,-4 7-2-16,4-7-4 15,-3 4 0-15,-5 2-18 16,8-12-6-16,0-3-31 16,3-3-13-16,1 0-77 15,6-4-55 1,1 1 82-16</inkml:trace>
  <inkml:trace contextRef="#ctx0" brushRef="#br0" timeOffset="46871.11">28887 5274 348 0,'-8'0'129'0,"16"3"-100"0,2 13 18 0,-6-7 3 16,10 1-8-16,0 9 0 15,11 9-8-15,3 13-4 0,4 9-16 16,7 7-4-16,-7-4-3 16,0-2-3-16,3-7-3 0,-6-6-9 15,3-4-3-15,0-2-21 16,-8-10-6-16,-2 0-25 16,-5-9-8-16,-2-1-77 15,-1 7-58 1,-4-9 82-16</inkml:trace>
  <inkml:trace contextRef="#ctx0" brushRef="#br0" timeOffset="48261.53">29152 4836 304 0,'0'0'112'15,"0"0"-87"-15,4 0 9 0,-4 0-4 0,3 0-3 16,1 0 1-16,3 0-4 15,0 0-3-15,4-6-11 16,7 2 5-16,-4-2 2 0,7 3-1 16,0 0 1-16,4 0-1 15,0 3 0-15,0 3 0 16,-11 3 0-16,0 4 3 16,-10 5 2-16,-8 4-9 15,-7 13-4-15,-3 6-3 16,0 3 1-16,0-1-3 15,3 1-2-15,1-6 0 16,3-10-1-16,-1-3-3 0,8-3 2 16,8-3 1-16,-5-3 2 15,11-4-1-15,8-3 2 16,2-2-7-16,5-1-1 16,-1-3-20-16,-3 0-9 15,-4 6-24-15,-3-3-11 16,-4 3-36-16,0-2-14 15,-10-4-22 1</inkml:trace>
  <inkml:trace contextRef="#ctx0" brushRef="#br0" timeOffset="50725.71">29851 5390 232 0,'-32'7'88'0,"25"-7"-69"0,-7 3 13 0,6-3 2 15,5 3-5-15,-4 0 1 16,0-3-2-16,7 0 0 16,0 0-15-16,0 0 1 0,0 0 0 15,3 0 8-15,8 0 6 16,7 0-2-16,6 0-1 15,12-3-7-15,-1 3-1 0,4 0-8 16,4 3-3-16,-1 0-3 16,-10 0 0-16,0 1-4 15,-3 5 0-15,-5-6-28 16,-2 3-10-16,-5 1-30 16,-3-1-11-16</inkml:trace>
  <inkml:trace contextRef="#ctx0" brushRef="#br0" timeOffset="51043.63">30404 4849 296 0,'10'-26'112'0,"-3"20"-87"0,0 3 11 0,-3 3-2 16,3 3-2-16,0 3 6 15,0 7-10-15,0 6-2 16,0 9-15-16,1 13-2 0,-5 13-2 16,1 2-3-16,-4 1-3 15,-4-3 0-15,-3-1-1 16,0 10-11-16,0 3-5 15,0 4-17-15,3-7-6 16,-3-7-17-16,7-8-7 16,7-7-74-1</inkml:trace>
  <inkml:trace contextRef="#ctx0" brushRef="#br0" timeOffset="51579.71">30808 4971 264 0,'0'-72'99'0,"-4"62"-77"0,-6-5 13 0,6 12 3 16,-7-1-7-16,4 4 2 15,0 4-10-15,-7 5-2 16,0 0-12-16,0 7 1 0,3 9 3 15,-3 13-1-15,3 6 3 16,1 4-4-16,2 5 1 16,1 4-1-16,4 0 1 15,3 2-4-15,0 4 0 16,7-3-1-16,4-6 1 16,6-10 0-16,12-3 2 15,13-16 1-15,11-6 1 16,1-13 0-16,-5-12 2 15,1-13-5-15,-4-6-1 16,0-16 2-16,0 3 4 16,-3-3-2-16,-8 3 1 15,-7-15-7-15,-3-13-4 0,-21-10 1 16,-8 7 0-16,-10 6-8 16,-7 3-4-16,-4 0-4 15,-3 10-2-15,-4 12-6 16,-4 13 1-16,-3 9-7 15,4 10 0-15,6 6-13 16,8 3-2-16,10 3-1 16,11 3 1-16,8 1-4 15,6 3 2-15,7-1-33 16,4 7-16-16,7 3-10 16</inkml:trace>
  <inkml:trace contextRef="#ctx0" brushRef="#br0" timeOffset="51897.47">31889 4893 276 0,'10'3'104'0,"-6"0"-81"0,0-3 25 0,-4 0 4 15,-4 6-1-15,0 4 2 16,-13 5-7-16,-5 14-2 0,-2 2-24 15,-8 13-1-15,0 0 0 16,3 4-7-16,1-4 1 16,0-6-8-16,3 6-1 0,0-3-2 15,4-10-2-15,0 4-8 16,-1 0-3-16,5-4-10 16,-1-3-4-1,4-2-11-15,-4-8-4 0,4-2-17 16,0-3-4-16,-1-10-49 15,8-3-19-15,0-6 15 16</inkml:trace>
  <inkml:trace contextRef="#ctx0" brushRef="#br0" timeOffset="52136.47">31453 4915 384 0,'7'12'143'0,"-7"10"-112"0,7 26 12 0,-3-23-4 16,6 16-11-16,4 6 0 16,4 0-9-16,0 4-4 15,3 9-8-15,0 3-3 0,8 6 0 16,6 0-2-16,-7-15-2 16,4-4-21-16,0-6-9 0,-7-9-16 15,-4-7-4 1,-3-6-6-16,-7-6-3 15,-8-3-88 1</inkml:trace>
  <inkml:trace contextRef="#ctx0" brushRef="#br0" timeOffset="53411.92">22609 7019 232 0,'7'-6'88'0,"-7"6"-69"0,18-6 17 0,-18 6 5 16,11 0-9-16,-4 0 1 16,17 0-5-16,-9 0 0 15,24 3-16-15,-15 0 4 0,12 0 4 16,-4 0 0-16,17 0 3 16,-6 0-2-16,28 1-1 15,-11-4-2-15,22-4 1 16,-22 1-1-16,53-6-2 15,29-4-2-15,-11-6 1 16,18-3-6-16,4 7-3 16,-12-4 3-16,12 3 2 0,10 3-4 15,-14 1-2 1,14-1 0-16,10 4-1 0,-13-4 0 16,17 0 0-16,0 4 0 15,8-4 2-15,3 4-1 16,-15-10 2-16,22 3-4 15,-14 1 0-15,-4 2-1 16,7 0-2-16,-17 1 1 16,-4 5 1-16,11 4-3 15,-22 0 0-15,-6 3 1 16,10 0 2-16,-4 0 1 16,-14 0 1-16,7 3 0 15,11-3 0-15,-14-3-2 16,-4 0-2-16,50-3 1 15,-25-7 1-15,-7 0-1 0,18-5 2 16,-14-5-2-16,-15-2-1 16,21-3 1-16,-10 0 1 15,-14-4-1-15,18 1-1 16,-4 5 1-16,-18 4-1 16,7 0 0-16,8 3 0 15,-19 4 0-15,-6-4 2 16,10 3-3-16,4 0-2 15,-25 0 2-15,-4 7 2 16,11-7 0-16,4 4-1 16,-18 2-2-16,-14 4-1 15,-4-4-5-15,0 4-2 0,0 0-11 16,-7 0-1-16,-10-1-2 16,-12 1 2-16,-9 0-4 15,-8 2 2-15,-7-2-11 16,-7 3-6-16,-4-3-17 15,-7-1-6-15,-3 1-32 16,-4 0-14-16,0-7-10 16</inkml:trace>
  <inkml:trace contextRef="#ctx0" brushRef="#br0" timeOffset="54271.03">24803 7344 312 0,'0'-7'118'0,"0"7"-92"0,-3 0 8 0,3 0 0 16,0 0-2-16,0 0 3 0,0 0-11 15,0 0-1-15,-7 13-14 16,3-4 6-16,-7 32 4 0,1-6-1 16,-12 25-1-16,8-16-1 15,-14 57 3-15,10-22-7 16,-10 34 1-16,7-22-6 15,6 48 1-15,5-32-5 16,13 6-2-16,1-24-3 16,17 15 1-16,-3-22 1 15,10 6 0-15,-10-19-5 16,10-3 1-16,-6-12-7 16,2-10-3-16,-2-6-19 15,-1-10-6-15,-7-3-11 0,4-9-4 16,0-3-10-1,-4-20-3-15,0 1-73 16</inkml:trace>
  <inkml:trace contextRef="#ctx0" brushRef="#br0" timeOffset="54929.31">25285 7791 284 0,'0'-22'107'16,"0"22"-83"-16,0-10 19 0,0 10 3 0,-3-3-11 15,3 0-1-15,0 0-4 16,0 3 1-16,0 0-17 15,0 0 1-15,0 0-1 0,0 0-5 16,-7 6-3-16,3 1-3 16,-7 5-3-16,4-2 1 15,-3 9-1-15,-4-4-3 16,3 4 2-16,0-3 1 16,1 0 2-16,3 0-1 15,3-4-1-15,0 1-6 16,4-4-4-16,0 1 3 15,11-4 4-15,-4 0 0 16,11-3 1-16,-4 1 2 16,7-1 2-16,-3 0-1 0,3 0 2 15,-3 0-4-15,7 7-2 16,-4-4 4-16,15 13 1 16,-8-3 0-16,18 9 1 15,-7-6 2-15,0 6 4 16,0-3 2-16,-7 3 3 15,-4-3 4-15,-3 3 3 16,-4-6 0-16,-3 6 2 16,-4 1-4-16,-10 2-2 15,-1-6-5-15,-13 10 0 16,-1-7-7-16,-17 6-3 16,6-6-1-16,-17 4-1 15,8-7-9-15,-8-3-4 16,7-3-9-16,-7-7-3 0,7-3-16 15,-7-9-6-15,7 3-15 16,4-12-6-16,3-1-56 16,3-6-25-16,8 3 26 15</inkml:trace>
  <inkml:trace contextRef="#ctx0" brushRef="#br0" timeOffset="55291.31">25296 7690 296 0,'-18'-3'112'0,"18"3"-87"0,0 0 11 0,0 0 0 15,0 3-9-15,0 0 1 16,7 4-2-16,0-1 1 16,8 3-15-16,-1-2 4 0,3-4 4 15,1 0-2-15,25-3 1 16,-15 0-6-16,32-6-3 16,-14-1-5-16,8-2-2 15,-5 3-3-15,-3-4-1 0,-3 4-23 16,13 0-10-1,-9 2-24-15,13-2-9 0,-14 3-52 16,11-3-24-16,-11-1 27 16</inkml:trace>
  <inkml:trace contextRef="#ctx0" brushRef="#br0" timeOffset="55800.54">26363 7977 276 0,'3'-28'104'0,"-3"28"-81"0,4-10 18 0,-4 10 4 0,0 0-4 16,0 0 0-16,-4 10-11 15,1-1-6-15,-1 13-14 16,1-3 2-16,-4 9 2 0,0-3-5 16,-4 7-1-16,4-7-2 15,-7 10-1-15,-1-7-6 16,-6 13 1-16,3-3-2 16,-3 9-2-16,3-9 0 15,-3 3 0-15,3-6-13 16,-3-4-6-16,7-6-8 15,0-6-1-15,0-3-16 16,3-10-7-16,0 1-47 16,8-20-62-1,-1 4 47-15</inkml:trace>
  <inkml:trace contextRef="#ctx0" brushRef="#br0" timeOffset="56082.43">26086 7942 280 0,'0'0'107'0,"0"0"-83"0,15 13 15 0,-15-10 1 15,10 10-5-15,-3-4 2 16,14 13-3-16,-10-3-1 0,10 6-18 16,1-3 0-16,-5 10 1 15,1-7-2-15,3 10 2 16,1-7-5-16,-1 19-1 0,0-12-6 15,8 9-3-15,-5-6-7 16,5-4-1-16,-4-5-19 16,-4-4-6-16,-3-3-23 15,6-9-8-15,-10-4-50 16,8-15-22-16,-5-1 18 16</inkml:trace>
  <inkml:trace contextRef="#ctx0" brushRef="#br0" timeOffset="56553.89">26437 7262 304 0,'0'0'115'0,"0"0"-89"0,4 0 12 0,-4 0-1 16,7 3-5-16,0 0 3 16,7 0-4-16,0 0-1 15,15 0-17-15,-5 1 1 0,5-1 0 16,-4 0 4-16,3 3 1 16,-7 1 1-16,8 2 2 15,-15 0-3-15,0 13 0 16,0-6-6-16,-3 22 0 15,-8-6-8-15,-3 5-3 16,0-2-1-16,-3 0-1 16,3-7 0-16,-7 0 0 0,3-6 0 15,4 4 0-15,0-7-5 16,4-1 1-16,3-2 0 16,-4 0-1-16,4-3 4 15,8-4 2-15,-5 0 0 16,12-2-1-16,-1-4-15 15,0 0-7-15,0 0-25 16,8-3-7-16,-5 0-27 16,8 0-9-16,-7 0-75 15</inkml:trace>
  <inkml:trace contextRef="#ctx0" brushRef="#br0" timeOffset="56812.81">26994 8030 344 0,'10'19'129'0,"-10"-19"-100"0,36 13 9 0,-33-10-3 15,19-3-14-15,-5 0-1 0,19-9-12 16,-8 2-3-1,11-8-3-15,-7 2-4 0,21-6 1 0,-10 3-26 16,10-3-9-16,-7 4-26 16,4-1-11-16,-8 3-65 15</inkml:trace>
  <inkml:trace contextRef="#ctx0" brushRef="#br0" timeOffset="57483.97">27727 7287 308 0,'-3'-10'115'0,"3"10"-89"0,0-3 12 0,0 3-1 15,3 0-7-15,-3 0 0 16,8-3-2-16,-1 0 0 16,10 0-15-16,1 0 3 0,18 3 4 15,-8 0-2-15,14 3 1 16,-13 0 1-16,6 3 0 16,-6 1-3-16,-8 12 0 15,-3-4-7-15,-11 20-4 16,0-7-1-16,-14 13-1 15,0-6-5-15,-11 3-1 16,0-10 1-16,0-3 0 0,-3-3-6 16,7-3 0-16,0-3-2 15,3-3 3-15,1-1-9 16,6-2-3-16,0-1 7 16,12 1 5-16,-1-4 3 15,17 0 1-15,-2 0 4 16,17 1 3-16,-7-1-2 15,7 3-2-15,-8-2 6 16,12 5 5-16,-8-2 5 16,12 6 2-16,-8-4-4 15,3 7-1-15,-6-3 0 16,-5 6 2-16,-2-6-3 0,-12 9 0 16,-2-3-1-16,-15 9 0 15,0-5-6-15,-18 5-4 16,4-6-4-16,-11 1 1 15,4-4-8-15,-11-4-4 16,7-2-11-16,-18 0-5 16,8-3-2-16,-8-4 1 15,8 0-14-15,3-2-4 16,4-1-17-16,6-6-4 16,5 0-9-16,10-6-4 15,0-1-48 1</inkml:trace>
  <inkml:trace contextRef="#ctx0" brushRef="#br0" timeOffset="57854.62">28546 7047 368 0,'18'32'140'0,"-18"-32"-109"0,32 60 11 0,-29-51-1 15,12 20-5-15,-5-4 0 16,15 38-6-16,-11-13-4 16,11 26-14-1,-4-13-3-15,4 28 1 0,-4-18 3 0,1 24 2 16,-5-21-4-1,-2 3-1-15,-5-16-4 0,-6-3-1 16,-1-10-10-16,-6-3-2 16,-1-6-9-16,-6-3-5 15,2-6-18-15,-6-7-7 16,4 0-25-16,-5-12-7 16,8-4-71-1,-3-9-56-15,3 0 84 16</inkml:trace>
  <inkml:trace contextRef="#ctx0" brushRef="#br0" timeOffset="58337.75">29018 6981 304 0,'-11'-19'115'0,"11"19"-89"0,-3-3 19 16,3 3 1-16,0 0-13 16,0 0-4-16,0 0-11 15,0 0-3-15,3 3-9 16,1 1 5-16,10-1 2 0,-4 0 2 16,12 3 1-16,-5 0 3 15,8 4 2-15,-11-1 2 0,8 7 3 16,-5-3-3-16,8 6-2 15,-11-4-3-15,1 7 1 16,-5-3-8-16,-6 7-2 16,-1-4-5-16,-6 3-1 15,-1-3-1-15,-3 3 1 16,4-6-2-16,-8 3-1 16,4-3-6-16,0 9-1 15,3-6 3-15,4 7 2 16,0-4-3-16,4 0 1 15,-1-6 2-15,11-3 3 0,1-4-2 16,9-8 0 0,-2-1-17-16,6-3-8 15,-7 0-22-15,1 0-9 0,-5 0-17 16,1-3-6-16,-4-1-31 16,-3 1-15-16</inkml:trace>
  <inkml:trace contextRef="#ctx0" brushRef="#br0" timeOffset="59269.63">20553 13055 300 0,'-3'0'112'0,"3"0"-87"0,0-3 4 0,0 3-2 0,0 0-1 16,0 0 5-16,7 3-4 15,-4-3 1-15,15 0-16 16,-4 0 4-16,18 7 2 0,-4-4-6 15,19 3 1-15,-8 0-8 16,10 1-1-16,-10-4 0 16,4 3 2-16,-8-3-1 15,1 0 2-15,-4 1-6 16,-4-1-1-16,-3 0 0 16,-4 0 2-16,-3 0-12 15,-4-3-6-15,0 0-31 0,-14 3-15 16,4-3-82-1,-1 4-65-15,1-1 78 16</inkml:trace>
  <inkml:trace contextRef="#ctx0" brushRef="#br0" timeOffset="59586.96">20582 13578 332 0,'7'10'123'16,"-7"-10"-95"-16,10 12 11 0,-10-8 1 0,7 2-2 16,1 0 2-16,13 4-9 15,-4-4-4-15,26 0-15 16,-15-3 3-16,22 0 3 0,-11 1-6 15,4-8-2-15,-8 4-3 16,11-3-2-16,-7 0-3 16,7 0-2-16,-10 3-28 15,3 0-11-15,-8 0-27 16,1 0-11-16,-3 0-100 16</inkml:trace>
  <inkml:trace contextRef="#ctx0" brushRef="#br0" timeOffset="61878.25">22510 12069 272 0,'-7'-6'104'0,"7"6"-81"0,-4 3 18 0,4-3 4 0,0 0-11 16,0 0-2-16,0 0-16 15,0 0-5-15,0 0-7 16,0 0-5-16,0 0 0 0,0 0 7 16,11-3 4-16,-1 0 3 15,22-3 3-15,-7-1-5 16,25-5-1-16,-8 2-4 16,12 4 1-16,-15 0 2 15,0 9 2-15,-4 0 6 16,-10 6 3-16,3 1 1 15,-14 9 2-15,0-4-9 16,-3 17-3-16,-4-4-6 16,-7 16-2-16,0-6-1 0,-7 9 1 15,0-9-2 1,-7 0-1-16,3-6-2 0,4-7 1 16,-7-3-1-16,10-3 0 15,1-4-5-15,6 1 0 16,1-3 3-16,10-1 4 15,-3-2-1-15,10 2-2 16,-3-2 2-16,10 3 2 16,-3-4 0-16,10 7 2 15,-6-4-2-15,3 7-1 16,-8-3 7-16,1 12 5 16,-3-6 0-16,-12 13 3 15,1-7 1-15,-11 13-1 16,-7-9-5-16,-11 3-4 0,0-7-3 15,-7 0 0-15,4-3-4 16,-7 1 0-16,3-4-1 16,-18-3-2-16,8-4-13 15,-11-2-4-15,3 0-9 16,8-4-4-16,0-3-12 16,10-3-6-16,3 1-8 15,12-8 0-15,3 1-18 16,14-9-5-16,0 2-44 15</inkml:trace>
  <inkml:trace contextRef="#ctx0" brushRef="#br0" timeOffset="62465.17">23428 11965 396 0,'-4'-3'148'0,"4"3"-115"0,0 0 4 0,0 0-7 16,0 0-9-16,0 0 2 16,-3 6-13-16,-1 1-3 15,-6 18-5-15,3-6-2 0,-15 25 1 16,8-6-1-16,-21 28 0 0,10-13 0 15,-4 1 0-15,12-10-3 16,-5-6 2-16,8-7-8 16,14-2-2-16,0-7 4 15,18-6 1-15,0-4 1 16,7-9 4-16,-4 1 0 16,7-4 1-16,-3 0 0 15,10 0 0-15,-3 0 0 16,14 3 2-16,-7 0-1 15,11 6 2-15,-7-2 0 16,-4 5 1-16,-4-2 4 16,0 5 5-16,-6-2 6 0,-4 3 3 15,-4-4 4-15,-7 4 1 16,0 0-3-16,-10 6-1 16,-4-3-12-16,-14 15-4 15,-1-5-3-15,-13 12 0 16,0-10-5-16,-11 1 1 15,7-7-5-15,-4-6 1 16,12-3-16-16,-15-10-6 16,10-3-20-16,-3-12-9 15,8-1-8-15,2-12-3 16,8 3-15-16,0-9-4 16,3 3-51-1</inkml:trace>
  <inkml:trace contextRef="#ctx0" brushRef="#br0" timeOffset="62780.75">23474 12006 316 0,'-4'-3'118'0,"4"3"-92"0,0-3 8 16,0 3 0-16,0 0-13 0,0 0 0 16,0 0 1-16,0 0 1 15,8-3-12 1,-5 3 2-16,18-6 3 0,-3 2-2 0,28-11 2 16,-10 2-9-16,20-12-2 15,-6 3-3-15,3-7 1 16,-14 7-26-16,14 3-10 15,-7 4-27-15,0 12-12 16,-10-1-88 0</inkml:trace>
  <inkml:trace contextRef="#ctx0" brushRef="#br0" timeOffset="63231.3">24396 12151 288 0,'0'-12'107'0,"0"12"-83"0,0-10 17 16,0 10 2-16,0 0-3 0,0 0 3 15,0 0-15-15,0 0-5 16,0 10-13-16,-8-1 0 16,5 19 3-16,-1-6-1 0,-6 23 1 15,6-8-5-15,-14 11-3 16,11-11-2-16,-17 14-3 15,6-10 1-15,-7 15 1 16,4-11-1-16,-4 2-1 16,7-9-4-16,1-7-2 15,6-6-17-15,-3-9-5 16,7-3-17-16,3-16-4 0,1 3-25 16,3-13-8-1,0 4-51 1</inkml:trace>
  <inkml:trace contextRef="#ctx0" brushRef="#br0" timeOffset="63504.28">24041 12151 272 0,'0'-3'104'0,"0"3"-81"0,11 3 20 15,-11-3 6-15,0 6-3 16,3-2 3-16,11 11-10 15,-3-2-1-15,14 22-22 16,-7-7 4-16,14 16 1 0,-4-6-9 16,0 9-2-16,1-9-4 15,-1 6-1-15,-3-9-6 16,0 6-1-16,-1-7-10 16,1 4-3-16,-11-6-21 15,8-4-7-15,-5-6-15 0,-2-6-6 16,-1-4-95-1</inkml:trace>
  <inkml:trace contextRef="#ctx0" brushRef="#br0" timeOffset="64026.28">24438 11505 316 0,'0'-6'118'0,"0"6"-92"0,0-3 8 15,0 3 0-15,0 0-7 16,0 0 4-16,0-3-6 16,0 0-1-16,4-1-13 15,-1 1 4-15,8-6 3 0,-4-1-2 16,14-5 3-16,-3 2-4 15,10 0-1-15,-3 4-4 16,7 6 1-16,-7 0 5 16,3 9 2-16,-7 0 2 15,4 13 2-15,-11-3-8 16,-3 9-1-16,-4-3-7 16,-10 13-2-16,-1-7-2 0,-10 23 1 15,3-10-2 1,-3 9 2-16,3-9-4 0,8 0 0 15,3-6-1-15,3-7 0 16,4-3 2-16,15-6 2 16,-1-3-1-16,4-10 2 15,3-3 0-15,4-6 1 16,0 0-5-16,11-3 1 16,-12-1-24-16,5 1-10 15,-8 3-17-15,-3 0-9 16,-4 0-7-16,-6-1-1 15,-5 1-108 1,-3 0-52-16,4 3 116 0</inkml:trace>
  <inkml:trace contextRef="#ctx0" brushRef="#br0" timeOffset="66079.7">25214 12120 312 0,'-7'0'115'0,"7"0"-89"0,-3 0 3 0,3 0-4 16,0 3-6-16,0-3 1 0,10 3 2 16,-6 0 3-16,10 0-13 15,0 0 6-15,8-3 3 0,-12 0 2 16,11 0 1-16,1 0-5 16,3-3-1-16,-8 0-4 15,19 0-1-15,-8 0-10 16,11 0-1-16,-7 0-2 15,3 3 0-15,-3 0-14 16,0 0-5-16,-7 0-19 16,0 3-6-16,-4-3-17 15,0 0-4-15,-3 0-44 16,3 0-20-16,-3 0 17 16</inkml:trace>
  <inkml:trace contextRef="#ctx0" brushRef="#br0" timeOffset="66470.66">25955 11619 288 0,'-10'-35'107'0,"10"35"-83"0,-4-19 8 0,0 19 1 16,4-3-6-16,0 0 2 15,0 3-3-15,0 0-1 0,0 6-14 16,0-3 11-16,8 13 5 0,-5-3-8 16,8 31-1-16,-4-6-4 15,7 28-1-15,-7-13-5 16,7 20 0-16,-3-16-5 15,10 37-2-15,-10-22 0 16,10 7-1-16,0-16 0 16,-3-3 0-16,0-13-16 15,-1-3-6-15,-2-9-22 16,-1-7-8-16,-4-2-10 16,5-17-3-16,-5 1-82 15</inkml:trace>
  <inkml:trace contextRef="#ctx0" brushRef="#br0" timeOffset="67025.89">26437 11486 304 0,'-14'-22'112'0,"14"22"-87"0,-11-12 22 0,8 12 3 16,-1-3-12-16,1-1-2 16,-4 4-14-16,3 0-6 15,-3 10-9-15,0-4-5 0,0 16 1 0,0-6 0 16,0 19 1-16,0-7-2 16,0 38-2-16,-1-12 5 15,5 21 4-15,3-12 1 16,3 22 2-16,-3-18-4 15,11 24-3-15,-4-22 0 16,18 1 1-16,-11-14-3 16,25-8-2-16,-10-11 4 15,20-5 4-15,-10-7 1 16,4-12 4-16,-8-4 2 16,1-21-1-16,-8 2 1 15,7-34 3-15,-6 9-7 16,6-15-2-16,-6 9-5 0,-5-32-2 15,-6 14 1-15,-11-26 0 16,-3 15-2-16,-11-15-2 16,0 19-8-16,-18-38-5 15,7 22-2-15,-21-3-1 16,0 19-2-16,-7 12 1 16,7 10-4-16,3 19 0 15,1 3-10-15,7 28-5 16,3-3-10-16,11 23-1 15,-4-4-15-15,18 6-5 16,0-3-77 0</inkml:trace>
  <inkml:trace contextRef="#ctx0" brushRef="#br0" timeOffset="67431.5">27515 11603 296 0,'-18'-13'112'0,"18"13"-87"0,-11-6 18 0,11 6 2 15,-7 0-2-15,4 0 2 16,3 0-10-16,0 0-2 16,-4 3-18-16,1 0-5 0,-4 13 1 15,0-3-1-15,-8 34 2 16,8-9-6-16,-14 22-4 16,7-13-1-16,-4 16 1 15,0-13-3-15,-3 23-2 16,3-16-5-16,-3 9 0 15,3-13-9-15,4-2-4 16,4-10-16-16,-1-7-6 16,4-5-24-16,0-14-7 15,3-2-73 1</inkml:trace>
  <inkml:trace contextRef="#ctx0" brushRef="#br0" timeOffset="67730.92">27167 11543 356 0,'-3'0'134'0,"3"0"-104"0,0 10 7 16,0-10-5-16,3 9-3 15,1 1 5-15,3 8-8 16,0-2-1-16,7 25-14 15,-3-6 4-15,7 21 3 0,-4-8-10 0,7 8-4 16,-3-8-1-16,10 8 0 16,-3-11-1-16,14 14-2 15,-11-15-15-15,8 7-7 16,-4-10-22-16,0-3-10 16,-8-7-20-16,1-9-6 15,-3-3-72 1</inkml:trace>
  <inkml:trace contextRef="#ctx0" brushRef="#br0" timeOffset="68109.23">28043 11738 300 0,'-18'7'112'0,"18"-7"-87"0,4 3 7 16,-4-3-5-16,14 3 0 15,-11 0 6-15,19 0-1 16,-5 1 1-16,12-1-18 15,-4 0 6-15,14-6 6 0,-7 0-11 16,28-4-3-16,-11 4-8 16,12 0-4-16,-12 0-3 0,1 3 1 15,-11 0-23-15,-4 0-10 16,-3 0-20-16,-7 0-6 16,-4 0-21-16,-3 6-9 15,0-3-35 1</inkml:trace>
  <inkml:trace contextRef="#ctx0" brushRef="#br0" timeOffset="68424.67">28259 11445 324 0,'-3'0'121'0,"3"0"-95"0,0 10 9 16,0-10-4-16,0 16-6 15,0-4 2-15,0 17-9 16,0-7-3-16,3 31-8 16,1-12-1-16,-1 32 1 0,1-13-1 15,6 9 1-15,-6-12-4 16,7 15 0-16,-1-12-3 15,1 9-1-15,0-12-21 16,6-7-10-16,-3-9-22 16,4-9-6-16,-4-7-91 15</inkml:trace>
  <inkml:trace contextRef="#ctx0" brushRef="#br0" timeOffset="68933.9">28617 11405 260 0,'7'-10'99'0,"-7"10"-77"0,7-19 13 0,-7 19 3 0,7-9-5 15,4 2 1-15,0-5-2 16,-1-1 2-16,12-3-18 16,-5 4 4-16,19 2 3 0,-8 1 5 15,15 9 3-15,-8 0-1 16,8 22 1-16,-8-3-6 16,-3 16-1-16,0-7-7 15,-14 10 0-15,-1-7-8 16,-17 23-3-16,0-10-3 15,-17 28-3-15,2-12-2 16,-13 6 1-16,7-12-1 16,-4-4 0-16,4-6 2 15,7-3 2-15,-4-9-6 16,11-1-1-16,0-5-1 0,14-7 2 16,0-1 2-16,25-5 1 15,-7-4 1-15,17-5 2 16,-6-1-10-16,6-6-2 15,-3-1-22-15,11-2-9 16,-8 0-18-16,11-4-8 16,-10 4-19-16,3-6-7 15,-7 2-53 1</inkml:trace>
  <inkml:trace contextRef="#ctx0" brushRef="#br0" timeOffset="69264.58">29312 11061 344 0,'0'-3'129'0,"0"3"-100"0,0 6 15 15,0-6 1-15,3 10-8 16,1-1 3-16,3 16-7 15,-3-3-3-15,10 45-16 16,-4-11 2-16,12 23 4 0,10 47-7 16,3 3 0-16,-10-15-9 15,3-14-3-15,-3-5-1 16,-4 0 0-16,1-4-22 16,-5-12-8-16,-3-13-14 0,-3-9-5 15,-4-10-11-15,0-9-5 16,-7-10-55-16,0-6-24 15,-7-9 28 1</inkml:trace>
  <inkml:trace contextRef="#ctx0" brushRef="#br0" timeOffset="70766.23">22613 13345 268 0,'3'0'101'15,"-3"0"-78"-15,7 13 9 0,-7-13-3 0,4 6-6 16,-1 0-2-16,8 4-3 16,-4-4 1-16,7 0-10 15,0 1 3-15,4-4 4 0,3 0 1 16,8-3 1-16,-8 0 2 0,11-6 0 16,-4 3-5-16,8-7-1 15,-8 4-2-15,25-7 2 16,-10 4-3-1,24-4 1-15,-14 4-1 0,11-4 1 16,-14 4-4-16,21-7-3 16,-15 3 2-16,29 1 2 15,-17 2-2-15,10 4-2 16,-18 0 0-16,22-1 1 0,-15 1-1 16,25 0 2-16,-18-1-2 15,15 1 2 1,-22 0-4-16,26-4 0 15,-22 4 1-15,31-3 0 16,-20-1-2-16,6 1 1 0,-17-1 0 16,29 1 1-16,-19 3-2 15,18 2-2-15,-17 1 1 16,-1-3-1-16,-13 3 2 16,24-3 1-16,-14 2 1 15,14-2 2-15,-18 3-3 16,8-7-2-16,-15 4 0 15,26-3 1-15,-23 2-3 16,23-2 0-16,-19 0 1 16,4-1 2-16,-18 1-1 15,25-1 2-15,-14 1 0 16,25-4 3-16,-22 0-3 16,8-5 0-16,-15 2-1 15,25-6 1-15,-17 6-2 0,24-6 2 16,-21 3-4-16,11-6 0 15,-18 6 3-15,35-6 1 16,-21 3-1-16,11 0 1 16,-18 3-2-16,24-6-1 15,-20 6 1-15,28 0 1 16,-22 6-1-16,1-3 2 16,-18 4-4-16,21 2 0 15,-17 1 1-15,20-1 2 16,-27 4-3-16,6 0 0 15,32-4-1-15,-17 4 0 16,-11 3 2-16,-32 3 2 16,-7 0-1-16,18 0-1 15,35 0-2-15,-11 0 1 0,-13 0 3 16,-4-3 1-16,-1 0-1 16,1-1-2-16,14 1 1 15,0 0-1-15,-3 3-3 16,-12 0 2-16,1-3 1 15,-11 3 2-15,8-3-1 16,2 3-1-16,5-3 1 16,-8 0-1-16,-7-1-3 15,-14 4 2-15,-7 0-15 16,-11 0-4-16,-3 0-3 16,-4 0-2-16,-7 4-7 15,-3 2-5-15,-8 0-20 0,1 0-9 16,-4 1-26-16,-4-1-10 15,-3 0-46 1</inkml:trace>
  <inkml:trace contextRef="#ctx0" brushRef="#br0" timeOffset="71761.55">24254 13667 272 0,'-4'-10'104'0,"4"10"-81"0,-3 0 18 0,3 0 4 16,0 0-9-16,0 0-1 15,-4 0-11-15,4 0-2 16,0 0-13-16,0 0 1 0,-3 10 1 16,-1-1-2-16,4 32 2 15,-7-6-2-15,3 21 2 16,4-8-4-16,0 56 1 15,0-19-1-15,11 25 1 16,-4-25 0-16,11 44 0 16,-4-31-4-16,7 3-3 15,-7-23 0-15,4 1 1 16,-4-13-3-16,4-6 0 16,0-13 1-16,3-6 0 0,0-6-3 15,-6-10 0-15,-1 0-25 16,0-12-9-16,0-4-27 15,-3-9-10-15</inkml:trace>
  <inkml:trace contextRef="#ctx0" brushRef="#br0" timeOffset="72374.81">24520 13928 304 0,'7'-19'112'0,"-7"19"-87"0,0-6 18 0,0 6 2 16,0 0-13-16,0 0-1 15,0 6-7-15,0 0-3 16,-7 13-11-16,3-3-4 0,-3 12 0 15,3-6-3-15,-3 13 0 16,0-7-1-16,0 4-2 16,4-4 1-16,-1-2 1 15,1-4-3-15,3-3 0 16,0-4 1-16,0-5 0 16,3-4-3-16,8-9 2 0,-4 3 3 15,18-10 1-15,-8 4-1 16,19-3-2-16,-8 2-2 15,15 1 1-15,-8 3-1 16,4 3 0-16,-7 0 2 16,3 13 2-16,-3-4 3 15,7 19 4-15,-7-6 7 16,4 13 2-16,-8-10 4 16,-3 4 3-16,0-4 0 15,-15 0 0-15,5-3-3 16,-12 0 1-16,1-3-11 0,-11 0-4 15,-1-3-5-15,-6 3-3 16,4-4 1-16,-8 4 1 16,4-3-6-16,0-3 1 15,-8-4-15-15,-6-3-5 16,3-3-13-16,-10-3-4 16,6 0-12-16,-3-6-3 15,8 0-12-15,-1-7-3 16,7 4-90-1</inkml:trace>
  <inkml:trace contextRef="#ctx0" brushRef="#br0" timeOffset="72763.33">24644 13874 304 0,'-18'10'112'0,"18"-10"-87"0,-14 13 7 16,10-10-3-16,1 3-5 0,-1 0 3 16,1 1-11-1,3-1-2-15,0 0-8 16,0-3 5-16,3 0 2 0,1 1 5 0,6-1 3 15,-3 0 0 1,15-3-1-16,-5 0-2 0,12 0-1 16,-4 0-5-16,6-3 0 15,-6 0-5-15,7-4 1 16,-3 1-5-16,10-7-2 16,-8 4-7-16,8-7-4 15,-3 4-27-15,-4-4-12 16,-4 3-18-16,0 1-9 15,-3 2-88 1</inkml:trace>
  <inkml:trace contextRef="#ctx0" brushRef="#br0" timeOffset="73272.73">25427 14149 260 0,'0'-35'96'0,"0"35"-75"0,4-16 12 0,-4 16 0 15,0-6-3-15,0 0 4 16,0-1 4-16,0 4 1 16,0 0-21-16,0 0 3 0,0 3 2 15,0 0-8-15,-4 12-3 16,0 1-3-16,1 19-1 15,-1-7-4-15,-3 16-1 16,4-7-1-16,-4 10-2 16,0-9 1-16,0 6-1 15,-1-9-3-15,1 2 0 16,0-5-7-16,0-4-2 0,0-3-6 16,4-3-2-16,-5-4-11 15,5-5-3-15,-1-4-13 16,4-6-5-16,0 0-45 15,0-9-20-15,0-1 15 16</inkml:trace>
  <inkml:trace contextRef="#ctx0" brushRef="#br0" timeOffset="73558.7">25246 14016 288 0,'4'3'107'0,"-4"-3"-83"0,10 13 17 0,-10-10 2 16,8 3-8-16,-5 1 2 16,8 8-8-16,-1-2-1 15,5 12-15-15,-1-3 1 0,0 19 0 16,0-6-5-16,7 6-1 16,-3-3-6-16,10 0-2 15,-3-7 0-15,7 1 0 16,-7-7 0-16,3 0 0 15,-6-6-25-15,-1-3-10 16,-3-4-9-16,-1-2-1 16,-3-1-8-16,-3-9-4 15,0 0-77 1</inkml:trace>
  <inkml:trace contextRef="#ctx0" brushRef="#br0" timeOffset="74023.2">25445 13525 276 0,'0'-3'104'0,"0"3"-81"0,7 0 14 16,-7 0 1-16,3 0-2 15,1 0 0-15,7-4-4 16,-1 1 0-16,8 0-18 15,-4 0 3-15,7 0 1 0,-3 0 1 16,3-4 1-16,-3 7-3 16,3 0 2-16,-3 0-1 0,0 10 0 15,-4-7-5-15,-3 6-3 16,-1 1-5-16,-3 6-4 16,-3-4 0-16,-4 17 1 15,0-7-3-15,3 15 0 16,1-5 1-16,3 6 0 15,-3-10-3-15,6 1 2 16,-3-4 1-16,8-6 0 16,-5-4 0-16,4-2 2 15,0-4-1-15,4-2-1 16,-4-4-6-16,1 0-1 16,-1 0-24-16,3-3-7 15,-2 0-11-15,2-3-3 16,1 0-2-16,7-7-1 0,-4 4-25 15,4-3-9-15,-4-1-28 16</inkml:trace>
  <inkml:trace contextRef="#ctx0" brushRef="#br0" timeOffset="74316.78">26101 14045 340 0,'-15'6'126'0,"15"-6"-98"0,-7 6 10 0,7-6-3 16,0 3-11-16,0 0 0 16,11 1-4-16,-4-4-1 15,14-4-10-15,0 1-1 0,4-3 2 16,-3 0-8-16,2-1-1 15,-2 1-14-15,6 0-5 16,-7 0-25-16,11-1-13 16,-7 1-36-16,14-4-17 15,-7 4-17 1</inkml:trace>
  <inkml:trace contextRef="#ctx0" brushRef="#br0" timeOffset="75044.14">26522 13496 324 0,'-7'-6'121'0,"7"6"-95"0,-3 0 18 0,3 0 2 16,0 0-16-16,0 0-3 16,0 0-11-16,0 0-3 15,3 0-7-15,1 0 7 0,13 0 6 16,-6 0 1-16,14-3 3 16,-4 0-7-16,8 3 1 15,-5 0-4-15,1 0 2 16,-4 0 1-16,1 6 2 15,-5 0-1-15,-2 13-1 16,-5-6-8-16,-3 12-3 16,-3-6-3-16,-4 9-2 15,0-2 1-15,-4 2 1 16,1-6-1-16,-1 0-1 16,1-3 1-16,-1-3-1 15,4-1-3-15,-3-2 2 16,3-3-1-16,0-1-2 15,0 0-2-15,3 1-1 0,1-4 4 16,6 0 1 0,1 1 2-16,0 2 2 0,3-2-3 15,14 2 0-15,-3 0-1 16,17 4 0-16,-6 0 2 16,6-1 2-16,-3 1 1 15,-7 3 3-15,0-4 3 16,-7 4 5-16,-4-3 1 15,-6 2 0-15,-1-2-3 16,-11 3-2-16,1-1-6 16,-11 4-1-16,0-3-1 15,-15 6-2-15,5-3 1 16,-15 6-1-16,3-3-9 0,-3 3-2 16,1-2-5-16,-1-5-3 15,7-2-9-15,-4 0-3 16,8 0-10-16,0-10-4 15,3 0-15-15,11-12-5 16,-7 3-3-16,10-16 2 16,1 6-82-1</inkml:trace>
  <inkml:trace contextRef="#ctx0" brushRef="#br0" timeOffset="75436.48">27175 13203 356 0,'7'-6'134'0,"-7"6"-104"0,17 10 14 16,-17-7 0-16,11 16-5 15,-4-4 1-15,11 23-4 16,-4-6-2-16,11 15-19 16,-4-6 2-16,11 31 3 0,-4-9-2 15,-3 16 1-15,3-16-4 16,-10 6-1-16,0-12-6 16,-7 19 0-16,-4-16-3 0,-11 15 0 15,4-12-6-15,-11 0-1 16,1-12-10-16,-4-4-5 15,-1-3-20-15,1-9-9 16,0-7-15-16,3-3-5 16,4-3-30-16,4-9-12 15,-1-4-46 1</inkml:trace>
  <inkml:trace contextRef="#ctx0" brushRef="#br0" timeOffset="75947.62">27518 13203 348 0,'-14'-6'132'0,"14"6"-103"0,-3-3 12 15,3 3-3-15,0 0-8 16,0 0 0-16,3-3-4 16,1 0-1-16,6-4-14 15,1 1 4-15,7 0 3 0,-1 3-2 16,5-1 3-16,-5 1-1 16,5 3-2-16,-1 0-2 0,-7 3-1 15,0 1 1-15,0 11 2 16,-3-2-7-16,-4 15-3 15,0-6-3-15,-3 13 0 16,3-7-2-16,-7 1-1 16,0-4 1-16,0-3 1 15,0-3-3-15,0 0-2 16,3-3 2-16,5-1 0 16,-5 1 1-16,8-3 0 15,-4-4 0-15,14 4 0 16,-7-7 0-16,11 0 0 15,-4-3-11-15,8 1-5 16,-4-1-21-16,3-3-6 0,-3 0-20 16,-1-3-5-16,-2-1-39 15,3-8-14-15,-11-1-26 16</inkml:trace>
  <inkml:trace contextRef="#ctx0" brushRef="#br0" timeOffset="77822.03">21723 11219 280 0,'-21'-16'104'0,"21"16"-81"0,-4-6 7 0,4 6-1 15,0 0-14-15,0 0-3 0,4 19 8 16,-1-4 6-16,11 51-13 16,-3-15 6-16,17 81 4 0,-3-28-8 15,18 113-3-15,-11-56-7 16,21 161-2 0,7 62-1-16,11-3 1 0,3-9-4 15,1-45 0-15,-8-8 10 16,-10-36 5-16,-11-18-2 15,-7-45-2-15,-7-24-3 16,0-10 0-16,-4-29-2 16,0-28 0-16,-3-22-6 15,0-22 1-15,-4-12 0 16,-3-16 2-16,0-13-3 16,-4-10 0-16,0-8 1 15,7-4 2-15,-3-10-1 16,11-2 2-16,-1-4 0 0,4-3 1 15,3-3 4-15,8-3 3 16,-1-3-4-16,26-4 1 16,24 1-3-16,0-4 2 15,21-3 0-15,29-6 1 16,0-9-7-16,39-13-2 16,-4-10 0-16,43-6 2 15,-15 7 0-15,40-1 2 16,28-6-2-16,17-3-1 15,-10-3 3-15,1-6 0 16,13-1-1-16,-21 10-2 16,17 3 1-16,-20 7-1 15,10-1-3-15,-7 1 2 16,-8-17 1-16,23-5 0 0,-37-1 0 0,29 10 2 16,-32 12-1-1,18 7 2-15,-25 13-4 16,14 2-2-16,-31 7 2 15,13 3 0-15,-20-7-2 16,-5-2 2-16,-10-19-1 16,-25-13-2-16,-3-10-4 15,-7 10 0-15,-25 6-5 16,-26 10 1-16,-23 12 4 16,-12 10 4-16,-10 9 1 15,-14 7 1-15,-11 6 2 16,-14 3 2-16,-7 0 1 0,-8 0 1 15,-3 0 0-15,-6 0 2 16,-5 0-1-16,-3 0 0 16,-3-6 1-16,-8-4 3 15,0-9-9-15,-6-19-2 16,-1-28 1-16,0-16 0 16,0-9 1-16,1-51 2 15,-1-18-3-15,-7-48 0 16,-14-13 1-16,-18-44 2 15,-21-24-8-15,-7 11-1 16,7-21-1-16,-3 16 0 16,-11 5 0-16,-8-8 2 0,1 27 2 15,18 4 2-15,13 22 1 16,8 34 1-16,7 14 0 16,0 27 2-16,0 42 3 15,-1 30 4-15,1 27-2 16,0 21 1-16,3 19-10 15,1 19 0-15,3 13-2 16,0 12 2-16,-7 3-1 16,-11 4 1-16,-4-4 2 15,-6-6 0-15,3-6 0 16,-7-4 0-16,-21 1 0 16,-18-4 2-16,3 1-1 15,-20 2-1-15,-26 1 1 16,-10 0-1-16,-25-1 0 15,0 1 2-15,-35-1-1 16,-8-2-1-16,-20-1 1 0,-40-2-1 16,-7-1-3-16,-11 3 2 15,-27 7 1-15,-33 6 2 16,-3 19-3-16,10 19-2 16,-3 16 2-16,-7-1 0 15,3 1-2-15,28 18 2 16,8 20 1-16,3-4 0 15,43-9-5-15,-3 3 1 16,45-7-11-16,21-11-3 16,29-23-18-16,46-29-6 15,39-24-40-15,29-26-15 0,10-3-44 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23.1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 9216,'-4'6'4585,"4"-6"-4454,2 14 1875,0-6-462,-2-4-1236,1-1-1,-1 1 1,1 0 0,1 0-1,-1 0 1,0 0 0,1-1-1,0 1 1,3 4 0,2 6 236,1 4-294,2 0 0,-1 0 0,2-1 0,0-1 0,2 0 0,15 17 0,118 128-1434,-137-150 876,30 37-2656,2-4-3300,-27-32 2419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23.7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159 15 9856,'0'0'201,"0"-1"1,0 1 0,0-1-1,0 0 1,0 1 0,0-1-1,0 1 1,0-1 0,0 1-1,-5-8 3026,4 8-3026,0-1 1,0 1-3,0 0 0,0 0 0,0 0-1,0 0 1,0 0 0,1 0 0,-1 0 0,0 0 0,0 0 0,0 0 0,0 1 0,0-1-1,0 0 1,-1 1 0,-2 1-39,-1 1 0,1-1 0,1 1 0,-1-1 0,0 1 0,-3 4 0,-21 23 147,12-11-197,-30 26 1,45-44-125,0 0 0,-1 0 1,1 0-1,0 1 1,0-1-1,0 0 0,0 1 1,0-1-1,0 1 0,0-1 1,0 1-1,0-1 0,0 4 1,1-4-12,0 0 1,0 1 0,0-1-1,0 0 1,0 0 0,0 0 0,0 0-1,0 1 1,1-1 0,-1 0-1,0 0 1,1 0 0,-1 0-1,1 0 1,0 2 0,3 1-56,0 1 1,0-1-1,0 0 1,1 0 0,-1-1-1,9 6 1,27 14 121,-30-18 22,1 1 0,-1 1 0,0 0 0,0 0 0,10 10 0,-19-16 26,0 1 0,0 0 0,1 0 0,-1 0 0,0-1 0,-1 1 0,1 0 0,0 0 0,0 0 0,-1 0 0,1 1 0,-1-1 0,0 0 0,0 0-1,0 0 1,0 0 0,0 0 0,0 0 0,0 0 0,-1 1 0,1-1 0,-1 0 0,1 0 0,-1 0 0,0 0 0,-2 3 0,-2 5 64,-1 0 1,-1 0-1,-12 15 0,13-18-266,2-3-47,1 0 0,-2 0 0,1 0 1,0-1-1,-1 0 0,-8 6 1,12-9 10,0 1 1,0 0 0,0-1-1,0 1 1,0-1 0,0 1 0,0-1-1,-1 1 1,1-1 0,0 0 0,0 0-1,-1 0 1,1 1 0,0-1 0,0 0-1,-1-1 1,1 1 0,0 0 0,0 0-1,0 0 1,-1-1 0,1 1 0,0-1-1,0 1 1,0-1 0,0 1-1,0-1 1,0 1 0,0-1 0,0 0-1,0 0 1,0 0 0,0 0 0,0 1-1,0-1 1,0-2 0,0-4-2610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24.0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140 201 8960,'14'-2'976,"-6"1"-323,0 0 1,0-1 0,-1 0 0,13-5 0,-16 5-577,5-1 686,-1-1-1,12-7 0,-18 10-566,1-1-1,-1 0 1,0 0-1,1 0 0,-1 0 1,0 0-1,0-1 1,0 1-1,0-1 0,-1 1 1,3-6-1,-2 3-35,0-1 0,-1 0 1,1 1-1,-1-1 0,-1 0 0,1 0 0,-1 0 0,0 0 1,0 0-1,-1 1 0,1-1 0,-1 0 0,-4-9 1,5 12-128,-1 1 1,0 0 0,0-1 0,0 1 0,0 0 0,0 0 0,0-1 0,-1 1 0,1 0 0,-1 0 0,0 1-1,1-1 1,-1 0 0,0 0 0,0 1 0,0 0 0,0-1 0,0 1 0,-1 0 0,1 0 0,0 0 0,-1 0-1,1 0 1,0 0 0,-1 1 0,1-1 0,-1 1 0,1 0 0,-1 0 0,1 0 0,-1 0 0,1 0 0,-1 0-1,-2 1 1,-6 2 7,0 1 0,1-1 0,-1 2 0,1-1 0,0 2 0,-19 11 0,11-3 43,0 0 0,-25 25 0,40-36-84,-1 1 0,1 0 0,0 0 0,0 0 0,0 0-1,1 0 1,0 0 0,-1 1 0,1-1 0,1 1 0,-1 0 0,1-1 0,-1 6 0,1-6-10,1-1 0,0 1 0,1-1-1,-1 1 1,1 0 0,-1-1 0,1 1 0,0-1 0,1 0 0,-1 1 0,0-1 0,1 0 0,0 0 0,0 0 0,0 0 0,0 0 0,0 0 0,4 4 0,5 4-92,0-1-1,0 0 1,1-1 0,25 16 0,-30-21-134,0-1 0,0 1 0,0-1 0,1-1-1,-1 1 1,1-1 0,-1-1 0,1 1 0,0-1 0,0-1 0,10 1 0,43-10-4180,-29 2 310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24.4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133 23 10240,'-1'-1'308,"1"-1"0,-1 1 0,0 0 0,0-1 0,0 1 0,0 0 0,0 0 0,0-1 0,0 1 0,0 0 0,-1 0 0,1 0 0,0 0 0,-1 1 0,1-1 0,0 0 0,-1 0 1,1 1-1,-1-1 0,1 1 0,-1 0 0,0-1 0,1 1 0,-1 0 0,1 0 0,-1 0 0,0 0 0,1 0 0,-1 0 0,1 0 0,-1 1 0,1-1 0,-3 1 0,0 0-191,-1 0 0,1 1 0,0-1 0,0 1 0,1 0 0,-1 0 0,0 1 0,1-1 0,-1 1 0,1-1 0,-1 1 0,-2 4 0,2-2-122,0 0-1,1 1 1,-1 0 0,1 0-1,0 0 1,1 0 0,-1 0 0,1 0-1,1 1 1,-3 12 0,4-15-6,-1 0-1,1-1 1,0 1 0,0-1 0,1 1 0,-1-1 0,1 1 0,0-1-1,0 1 1,0-1 0,0 1 0,1-1 0,-1 0 0,1 0-1,0 0 1,0 0 0,0 0 0,0 0 0,0 0 0,1-1 0,-1 1-1,5 2 1,1 0-70,0 0 0,0-1-1,1 0 1,-1 0 0,1-1-1,0 0 1,0 0 0,0-1-1,13 1 1,11 0-798,42-1 1,-53-2-576,0-1 0,0-2 0,0 0 0,33-9 1,-24 3-2275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25.0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88 10112,'-1'-10'2785,"1"9"-2581,0 1 1,-1-1-1,1 0 1,0 1-1,0-1 1,0 0-1,0 1 1,0-1-1,0 0 1,0 1-1,0-1 1,0 0-1,1 1 1,-1-1-1,0 0 1,0 1 0,0-1-1,1 0 1,-1 1-1,0-1 1,1 1-1,-1-1 1,1 1-1,-1-1 1,0 1-1,1-1 1,-1 1-1,1-1 1,0 1-1,0-1 1,0 0-75,5-5 77,0 0 1,1 1 0,0 0 0,-1 0 0,2 0-1,-1 1 1,0 0 0,1 1 0,8-3 0,-9 4-115,0 0 1,1 0-1,-1 1 1,0 0-1,1 1 1,-1-1-1,0 2 1,1-1-1,10 3 1,-15-3-40,0 1 0,0 0 0,0 0-1,0 0 1,-1 0 0,1 1 0,0-1 0,-1 1 0,1-1 0,-1 1 0,1 0-1,-1 0 1,0 0 0,0 0 0,0 1 0,0-1 0,0 1 0,0-1 0,-1 1-1,1 0 1,-1-1 0,0 1 0,1 0 0,-2 0 0,3 5 0,-3-4-12,0 0 1,1-1-1,-1 1 1,-1 0-1,1-1 1,0 1-1,-1-1 1,0 1-1,0 0 1,0-1-1,0 0 1,-1 1-1,-2 4 1,-4 6 35,-18 24 0,2-3-40,20-28-61,0 0 0,1 0 0,0 0 0,0 0 1,0 0-1,1 0 0,1 1 0,-2 9 0,3-13 10,-1-1 0,2 0 0,-1 1 0,0-1 0,1 0 1,-1 1-1,1-1 0,0 0 0,0 0 0,0 0 0,1 0 0,-1 0 0,1 0 0,-1 0 0,1 0 0,0 0 0,0-1 0,0 1 0,1-1 0,-1 1 0,5 2 0,0 0-156,0-1 0,0 1 0,0-1 0,1-1-1,-1 1 1,1-1 0,11 2 0,5 1-1235,29 1 0,-32-4-1306,0 0-1,34 10 0,-24-2-1235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25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260 15 9088,'-1'-15'9706,"-1"16"-9586,0 0 0,0 0 0,1 0 0,-1 0 0,0 1 0,1-1 0,-1 0 0,1 1 0,-1-1 0,1 1 0,-2 3 0,-14 24 50,10-17-63,-17 30 40,-27 49-75,14-22-68,16-31-88,-28 70-1,38-79-207,5-13-1533,-8 25 0,14-33 18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26.1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9472,'10'14'4421,"-1"10"-2924,-5-9 19,6 12 446,27 51 1,-27-60-1854,1-1 0,1 0 0,0 0 0,1-1 0,1-1 0,24 20 0,47 31-829,-27-21-1502,-1 3-3518,-39-32 1788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27.2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6 120 7936,'-1'-1'477,"0"0"0,1-1 1,-1 1-1,0 0 0,1-1 1,0 1-1,-1 0 0,1-1 1,0 1-1,0 0 1,0-1-1,-1 1 0,2-1 1,-1 1-1,0-1 0,0 1 1,0 0-1,1-3 0,0 2-119,0-1-1,1 1 0,-1-1 1,1 1-1,-1-1 0,1 1 1,0 0-1,3-4 0,2 0 58,0 1-1,0 0 1,0 0 0,0 1-1,11-5 1,-3 2 181,0 1 0,1 1 1,27-5-1,-33 8-341,0 1-1,0 0 1,0 0-1,0 1 0,0 1 1,0-1-1,13 4 1,-22-4-218,0 0 1,0 0-1,0 1 1,0-1-1,0 0 1,0 1 0,0-1-1,-1 1 1,1-1-1,0 1 1,0-1-1,0 1 1,0-1-1,-1 1 1,1 0-1,0 0 1,-1-1-1,1 1 1,0 0-1,-1 0 1,1 0-1,-1 0 1,1 1-1,0 0-12,-1-1-1,0 1 1,0 0-1,0-1 0,0 1 1,0 0-1,-1-1 1,1 1-1,0 0 1,-1-1-1,1 1 0,-1-1 1,-1 3-1,-2 4-3,-1 0-1,0-1 0,-12 15 1,16-21-12,-18 22-65,-26 42-1,38-53 31,0 1-1,1-1 1,0 1-1,1 0 1,-5 22-1,9-33 20,1 0 0,-1 0 1,1 1-1,0-1 0,0 0 0,0 0 0,0 0 1,0 0-1,0 0 0,1 0 0,-1 0 0,1 0 0,-1 0 1,1 0-1,1 3 0,-1-4 6,0 0 0,1 0 0,-1 1 0,0-1 0,0 0 1,1 0-1,-1 0 0,1 0 0,-1 0 0,1-1 0,-1 1 0,1 0 0,0-1 0,-1 1 1,1-1-1,0 1 0,-1-1 0,1 0 0,0 0 0,2 0 0,25 0-559,38-5-1,11 0-3688,-71 5 3085,0 1 1,0 0 0,0 0 0,0 0-1,-1 1 1,10 3 0,-15-5 1034,27 9-4948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30.8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 8320,'-9'2'9291,"10"4"-6993,0-5-2257,0 0-1,0-1 1,0 1 0,0 0 0,-1-1 0,1 1 0,0 0 0,0-1 0,0 0 0,0 1-1,1-1 1,-1 1 0,0-1 0,2 0 0,46 5 1735,42-5-1094,-30 0-2959,-52 3-1264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32.1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210 12 8064,'-6'-11'7608,"5"11"-7418,0 0 24,-1 1 0,1-1 0,-1 1-1,0-1 1,1 1 0,0 0 0,-1 0-1,-1 1 1,-7 5 90,2 1 0,-1 0 0,-11 14 0,0 0 69,-23 28 85,19-21-361,11-12-396,1 1 1,-12 22-1,24-39 279,-1 0 1,0 0-1,1 0 0,0-1 0,-1 1 1,1 0-1,-1 0 0,1 0 1,0 0-1,0 0 0,-1 0 0,1 0 1,0 0-1,0 0 0,0 0 1,0 0-1,0 0 0,0 0 0,1 0 1,-1 0-1,0 0 0,0 0 1,1 0-1,-1 0 0,0 0 0,1 0 1,-1-1-1,1 1 0,0 0 0,-1 0 1,1 0-1,-1-1 0,1 1 1,0 0-1,0-1 0,-1 1 0,1 0 1,0-1-1,1 1 0,4 2-33,0 0-1,0-1 0,0 0 1,0 0-1,8 0 1,2 2 27,-5 0-61,0 1 0,0 0 0,0 0 1,17 13-1,36 31 73,-57-44 213,-1 1 0,0-1 0,-1 1 0,1 0-1,-1 1 1,4 6 0,-8-11-80,0 0-1,0 0 0,0 0 1,0 1-1,0-1 0,-1 0 1,1 0-1,-1 0 0,1 1 1,-1-1-1,0 0 0,0 0 1,0 1-1,0-1 0,-1 0 1,1 0-1,-1 1 1,1-1-1,-1 0 0,0 0 1,1 0-1,-1 0 0,0 0 1,-1 0-1,-1 4 0,-2-1 102,0 1 0,0-1 0,-1 0 0,1 0 0,-1 0 0,-9 4-1,-40 23 332,50-30-545,-1 1-89,-1 0-1,0 0 0,0-1 1,0 0-1,0-1 0,0 1 0,0-1 1,-1 0-1,1-1 0,0 0 1,-1 0-1,-9-2 0,16 2-1,1 0 0,-1 0 0,0 0 0,0-1 0,1 1 0,-1 0 0,0 0 0,1-1 0,-1 1 0,0 0 0,1-1 0,-1 1 0,0-1 0,1 1 0,-1-1 0,0 0-1,1 1 1,0 0-1,0 0 0,0-1 1,0 1-1,0 0 0,0 0 1,0-1-1,0 1 0,0 0 0,0-1 1,0 1-1,0 0 0,0 0 1,0-1-1,0 1 0,0 0 0,0 0 1,0 0-1,0-1 0,1 1 1,-1 0-1,0 0 0,0-1 1,0 1-1,1-1-343,1 0-53,-1 0 0,1 0 1,-1 0-1,1 0 0,0 1 0,-1-1 0,1 0 0,0 1 0,-1-1 0,1 1 0,0 0 0,2-1 0,18 4-4782,3 0 859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1T01:53:28.51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1870 8374 224 0,'-4'-10'85'0,"1"7"-66"0,3 0 10 0,0 3-1 15,-4 0-3-15,4-3 0 16,-3 3-6-16,3 0 1 16,0 0-11-16,0 0 3 0,0 0 4 15,0 0-4-15,0 0-2 16,0 0-8-16,0 0-1 15,0 3-1-15,3 7 0 16,1 5 2-16,10 10 3 16,0 10 2-16,11 6 1 15,7 0-2-15,3 3-1 0,11 0-1 16,7 0 0 0,-10 4-2-16,0-4 1 0,-8 0 0 15,-3-3 3-15,-7-3-1 16,3-1 2-16,0-5 0 15,-6-4 1-15,-5-3-2 16,-6-6 1-16,0-3-2 16,-1-6 0-16,1-1 1 15,-4-3 1-15,-3 1 3 16,-1-4 1-16,1 0-5 16,-4-3-2-16,0 0-7 15,0-3 0-15,-4 0-39 16,4-4-14-16,0-5-25 15,0-4-10-15,7-3-45 16</inkml:trace>
  <inkml:trace contextRef="#ctx0" brushRef="#br0" timeOffset="559.77">2405 8219 236 0,'0'-3'90'0,"-7"6"-70"0,7-6 10 15,0 3 2-15,0 0-9 16,-4 0-1-16,4 0-4 16,0 0-1-16,0 0-9 15,0 0 1-15,-7 7 2 0,4 5 0 16,-1 7 3-16,4 16 4 16,0 21 1-16,0 14-4 15,0 9-1-15,0 18-6 16,0 20 0-16,0-32 1 0,0 38 2 15,0 12-1 1,0-9-1-16,0-12-5 0,4-14-1 16,-4-5-1-16,0-4-2 15,0-6 1-15,3-6-1 16,-3-16 0-16,0-12 2 16,0-11-1-16,0-8-1 15,0-7 7-15,0-6 3 16,0-3-3-16,0-4-2 15,0-2-5-15,0-10 0 16,-3-3-13-16,3-7-5 16,0-5-30-16,3-11-11 15,4-5-34-15,4-1-14 16,0 1-22 0</inkml:trace>
  <inkml:trace contextRef="#ctx0" brushRef="#br0" timeOffset="1114.7">2497 7526 228 0,'-3'-12'85'0,"-1"9"-66"0,4 3 12 0,0 0 3 16,0 0-5-16,0 0 3 0,0 0-9 16,-3 6-2-16,3 7-12 15,0 2 3-15,0 7 2 0,3 7 1 16,1 2 4-16,-1 7-5 15,1 9 0-15,-1 16 0 16,4 7 2-16,4-1-3 16,0-6 2-16,-4-6-6 15,0-7-3-15,3-6-3 16,1-6-3-16,0-3 1 16,-1-4 1-16,-6-6-34 15,7-3-13-15,-4-3-27 16,0 0-9-16,7 0-63 15</inkml:trace>
  <inkml:trace contextRef="#ctx0" brushRef="#br0" timeOffset="1653.93">2759 8683 256 0,'-3'0'96'0,"3"3"-75"0,0-3 14 16,0 0 1-16,0 0-17 16,0 0-3-16,0 0 1 15,3 0 1-15,5 0-9 16,-1-3 1-16,3 3 1 0,1-4 0 15,3 4 3-15,7 0-3 16,4 0-1-16,0 4-2 0,7-1 2 16,7 0-3-16,-4-3 1 15,-3 3-5 1,4-3-2-16,3 0 0 0,-18 0 1 16,0-3 1-16,0 3 1 15,-6 0-2-15,-5 0-2 16,1-3 3-16,0 3 0 15,-4 0-28-15,-4 0-10 16,-3 0-25-16,0 0-8 16,-7 6-75-1</inkml:trace>
  <inkml:trace contextRef="#ctx0" brushRef="#br0" timeOffset="1970.04">2891 9114 268 0,'-4'6'101'0,"1"-2"-78"0,3-4 9 16,0 0-3-16,3 3-4 15,4-3 2-15,7 0-6 16,1-3-3-16,13-1-10 15,0-2 4-15,4 0 1 0,4-4-2 16,10 1-1-16,-18 0-4 0,4-4-1 16,-4 3-3-16,1 4-2 15,-5 3 1-15,-2 0 1 16,-1 3-32-16,0 0-14 16,-3 3-42-1,3 0-18-15,1-3-20 16</inkml:trace>
  <inkml:trace contextRef="#ctx0" brushRef="#br0" timeOffset="5134.38">4624 7854 220 0,'3'-19'82'0,"-3"13"-64"0,0-4 11 0,0 7 2 15,0 0-4-15,0-3 2 16,0-1-1-16,-3 4 2 16,3 0-16-16,-4 0 5 0,1 0 4 15,-1 3-1-15,1 0-1 16,-8 0-7-16,-14 6-1 15,4 4-6-15,-7 5-2 16,-1 11-2-16,1 5 0 16,0 7-2-16,-4-3 2 15,10-4-4-15,-2-3 0 0,9-6-1 16,1-3 0-16,0-3 0 16,3 0 0-16,4-4 0 15,4 1-2-15,3-4 0 16,10 1 3-16,-2-1-2 15,9 1 1-15,5-4 0 16,2 4 0-16,12-4 0 0,6 0 0 16,-3 1 2-1,0 2 0-15,-3 0 0 16,-1 1 0-16,-10-1 2 16,-4 7 1-16,-3-3-1 0,0-1-2 15,-8 1 14 1,5-1 7-16,-8 4 3 0,-4 0 3 15,-3 3-6-15,-3 3-3 16,-4 3-8-16,-1 0-4 16,-6 4-8-16,0-4-1 15,-7 0 3-15,-4 0 2 16,0-3-3-16,-10-3-1 16,10-3-8-16,-7-3-4 15,11-4-6-15,-1 1-2 16,8-4-13-16,0-3-5 15,11-3-16-15,3-6-7 16,0-7-15-16,10-3-6 0</inkml:trace>
  <inkml:trace contextRef="#ctx0" brushRef="#br0" timeOffset="5499.14">5060 8112 312 0,'-7'-6'115'0,"3"3"-89"0,-10 3 16 0,11 0 2 16,-1 3-13-16,-3 0-1 15,0 0-15-15,3 7-4 16,1 2-7-16,-1 4-3 0,4 3 0 16,0 3-4-16,4 6 2 15,-1 7-4-15,1 3 1 16,3 6-14-16,0 0-5 16,0-3-4-16,0-3 1 15,0-7-7-15,0-9-2 16,-3-9-12-16,-1-13-3 15,-3-13-61 1</inkml:trace>
  <inkml:trace contextRef="#ctx0" brushRef="#br0" timeOffset="5683.02">4783 7548 264 0,'-14'-37'101'0,"11"27"-78"0,-1 4 9 15,4 6 0-15,0 0-22 16,0 0-5-16,4 3-15 16,-1 3-4-16,4 7 7 15,8 6-45-15,6 6-19 0,11 0-35 16</inkml:trace>
  <inkml:trace contextRef="#ctx0" brushRef="#br0" timeOffset="6097.75">5315 8194 272 0,'0'10'104'0,"0"-10"-81"0,-3 6 29 0,3-6 7 16,0 3-9-16,-11-3-2 16,4 0-10-16,0 0-3 15,0 0-20-15,0 0 0 0,-1-3-1 16,1-3-3-16,-3-4 1 15,3-5-7-15,3-14-3 16,1-9-1-16,3-9-1 16,0-3-3-16,3-1 2 15,1 7-1-15,6 6 0 16,4 7 0-16,8 6-2 16,3 6-2-16,6 6 1 0,1 10-2 15,4 12 2-15,-1 17 1 16,1 15-1-16,-11 6 1 15,-1 0 3-15,1 0-2 16,-4-3 1-16,-6-3-7 16,-1 0-2-16,-7-3-10 15,-4-6-1-15,4-1-11 16,1-6-2-16,-5-6-14 16,4-6-7-16,-3-4-11 15,6-5-6-15,-6-11-35 16</inkml:trace>
  <inkml:trace contextRef="#ctx0" brushRef="#br0" timeOffset="6427.77">5974 7564 280 0,'0'0'107'0,"0"3"-83"0,0 7 15 0,-3-1 1 0,-4 4-11 16,0 3-2-16,0 2-7 15,3 5 0 1,-7 2-11-16,1 3 1 0,-1 10 1 16,1 9-6-16,-1 7-1 0,0-1-2 15,1-2-2-15,6-7-2 16,-3-6-1-16,0-4-14 15,0-2-4-15,-4-4-11 16,4-3-3-16,4-6-3 16,-1-3-2-16,0-3-17 15,1-7-6-15,3-6-42 16</inkml:trace>
  <inkml:trace contextRef="#ctx0" brushRef="#br0" timeOffset="6728.46">5698 7646 308 0,'3'3'115'0,"-3"-3"-89"0,8 7 12 0,-8-1 1 15,3 3-8-15,8 4 2 16,3 3-10-16,0 6-4 15,11 6-11-15,3 10 1 0,8 6 2 16,6 3-6-16,1 0-1 16,-4-2-4-16,-4-4-1 15,-3-4 1-15,-4-5 2 16,-3-4-17-16,0 1-4 0,-11-4-18 16,0-3-4-1,1-3-24-15,-1-4-12 16,4 8-57-16</inkml:trace>
  <inkml:trace contextRef="#ctx0" brushRef="#br0" timeOffset="7718.19">6269 6789 240 0,'-4'0'90'0,"4"0"-70"0,-11 6 2 16,8 4-4-16,-4 3-1 15,0 15 2-15,7 13-4 16,-11 12 1-16,8 7-9 16,-5 3 5-16,8 7 3 0,0 18 6 15,8 9 2-15,6 1-6 16,-7 9-2-16,18 19-5 15,7-6 1-15,10-10-4 16,4-12-2-16,0-4-5 16,0-9 0-16,-10-9 0 15,3-16 0-15,-7-10 0 0,3-9 0 16,-3-6-7-16,0-10 0 16,-7-6-35-16,3-6-14 15,-3-7-92 1</inkml:trace>
  <inkml:trace contextRef="#ctx0" brushRef="#br0" timeOffset="9628.67">7151 7183 176 0,'4'-13'68'0,"-4"4"-52"0,7-4 12 16,-7 7 5-16,0 0-4 15,0-1 3-15,0 1-1 16,0 3 3-16,0 0-18 15,0 0 11-15,0 3 3 0,-7 3-4 16,3 3-1-16,-3 4-8 16,0 2-2-16,0 4-9 15,-4 0-4-15,4 3 1 16,-11-1 2-16,1 1-2 0,-8 0 0 16,4 3-1-16,-11 7 1 15,3 2-2-15,1 4 2 16,3-4-4-16,4-2 0 15,7-4-1-15,3 0-2 16,4-3-2-16,7-3 1 16,7-3 1-16,7-4 2 15,11-2-1-15,4-4 1 16,2-6 2-16,-2-3 0 16,3 0 0-16,-8 0 0 15,5 0 0-15,6 3 0 16,1 3 0-16,3 3 0 15,3 3-3-15,-6 1 2 16,-1-1 3-16,-3 1 3 0,-4 2 2 16,-3-2 1-16,-7-1 11 15,0 1 7-15,-11 2 0 16,-4 1 2-16,-6 3-12 16,-4-1-2-16,-11 4-8 15,0 0-4-15,1 0 1 16,-8 3 0-16,0 0-1 15,0 0 1-15,-3-3-2 16,-1-3-1-16,5 0-2 16,-1-4-1-16,0-5-3 15,-3-4 1-15,-1-3-8 0,1-3-4 16,3 0 0-16,4-1 0 16,7 1-10-16,3 0-3 15,7 0-19-15,12-3-9 16,6-1-71-1,10 1-61-15,5 0 68 16</inkml:trace>
  <inkml:trace contextRef="#ctx0" brushRef="#br0" timeOffset="10038.01">7637 7381 340 0,'0'-3'126'0,"0"3"-98"0,0 3-1 16,0-3-4-16,0 16-12 15,0 6-3 1,0 7-2-16,3 5-4 16,1 1-4-16,-1 0-1 0,5-4 4 0,2 1 1 15,-6-1-11-15,3-3-7 16,0 1-11-16,0-4-4 15,0-6-14-15,-3-3-4 16,-1-7-71 0,1-6-31-16,-1-6 78 15</inkml:trace>
  <inkml:trace contextRef="#ctx0" brushRef="#br0" timeOffset="10202.26">7499 7041 260 0,'-47'-75'96'16,"33"53"-75"-16,4 6 12 0,10 13 0 0,-7-1-20 16,3 4-7-16,4 0-13 15,4 0-6-15,3 0 7 16,3 4-22-16,4-1-8 0,8 6-76 16</inkml:trace>
  <inkml:trace contextRef="#ctx0" brushRef="#br0" timeOffset="10644.78">8062 7561 308 0,'0'22'115'0,"0"-19"-89"0,-7 0 23 0,7-3 4 15,0 0-11-15,-7 0-2 16,0-3-11-16,0-3-4 16,-7-7-14-16,3-2 2 0,-7-7 1 15,4-7-1-15,3-5 0 16,1-1-10-16,3 0-3 16,3 1-1-16,4 2 0 15,11 4 1-15,-4 2 0 16,4 4-3-16,3 7 2 15,0 2-1-15,4 7 0 16,-1 6 2-16,1 9 0 16,0 4 0-16,3 9 0 0,0 9 2 15,-3 13 1-15,0 7-6 16,-1-1-2-16,1 1-1 16,-4-10 4-16,-3-10-8 15,-4-6-3-15,0-6-18 16,0-3-5-16,0-7-5 15,0-5-1-15,1-8-7 16,-1-2-4-16,0-6-86 16</inkml:trace>
  <inkml:trace contextRef="#ctx0" brushRef="#br0" timeOffset="10992.13">8608 6921 316 0,'-4'0'121'0,"1"0"-95"0,-1 4 25 0,4-4 4 16,-3 6-18-16,-1 3-4 15,-3 7-15-15,0 3-4 16,0 9-8-16,0 4-4 0,0 3-1 15,0 2 1-15,0 4 1 16,-4 0-1-16,0 3-2 16,1 0 1-16,3 1-1 0,0-1 0 15,0-3 0-15,3-4-16 16,-7 1-6 0,4-6-14-16,0-4-2 0,0-3-9 15,0-6 0-15,0-3-13 16,0-3-4-16,7-4-51 15</inkml:trace>
  <inkml:trace contextRef="#ctx0" brushRef="#br0" timeOffset="11289.74">8285 7073 348 0,'15'6'132'0,"-12"0"-103"0,11 7 12 0,-7-4-1 16,8 4-7-16,2 3 1 15,8 3-11-15,0 6-3 16,0 0-12-16,0 7-3 0,3 2 1 16,-3 4-3-16,3 3-2 15,8 0 0-15,6-3-1 16,-3-4-5-16,0-2-1 15,-3-7-19-15,-1-3-7 16,-10-6-18-16,-4-4-9 16,-3-2-28-16,-4-4-12 0</inkml:trace>
  <inkml:trace contextRef="#ctx0" brushRef="#br0" timeOffset="11622.34">8505 6288 288 0,'21'10'107'0,"-6"-4"-83"0,6 16 15 15,-10-9 3-15,10 9-10 0,14 19 1 16,18 15-7-16,15 4-4 15,-8 3-12-15,-7 3 5 0,0 13 2 16,-3 6-1-16,-4 3 1 16,-10-6-3-16,-8 7-1 15,-10 18-7-15,-8 0-2 16,-3-13-7-16,-7-9-2 16,-3-3-23-16,-4-12-6 15,0-7-21-15,0-7-5 16,-1-8-72-1,8-11-62-15,0-5 69 16</inkml:trace>
  <inkml:trace contextRef="#ctx0" brushRef="#br0" timeOffset="13091.18">4355 9228 220 0,'10'-7'82'0,"-3"7"-64"0,11-3 9 0,-11 3 0 16,11-3-5-16,-4 0 1 16,14-3-3-16,1-1-1 15,6 4-10-15,1 0 1 0,-1 0 3 16,-7 0-1-16,8-1 3 16,6 1-4-16,8 0 1 15,10 0-3-15,8 0 2 16,-1-3-2-16,-3 2 2 15,3-2-2-15,4 3 2 16,18-3 3-16,-8-1 1 16,1-2-6-16,-1-1-3 15,4 4 1-15,18-3 2 16,0-4-2-16,-4 1 1 16,-7-1-1-16,18-3 1 0,7-3 0 15,-7-3 2-15,-7 0-3 16,10-6-2-16,8 3 0 15,-11-1-1-15,-8 1-2 16,12 0 1-16,10 0 0 16,-7 6 3-16,-7 0-3 15,7 0 0-15,14 3-1 16,-11 1-2-16,-3-1 3 16,0 0 2-16,11 0 0 15,-8-3 0-15,22-6-1 16,7-6 0-16,0-10-2 15,-18-7-2-15,0-2 1 0,11 3 1 16,-4 9-3-16,-17 3 0 16,13 4 1-16,12 6 2 15,-12 6-3-15,1 0 0 16,21 0 1-16,-3 0 2 16,-5-3-1-16,23 3-1 15,-23-6 1-15,8 3-1 16,18-7 0-16,-18 1 2 15,4 0-1-15,20-1-1 16,-24 4-2-16,14 3 1 16,11 3 1-16,-18 0 0 15,22 0 0-15,-12 4 0 16,-3-4 0-16,11 0 2 0,-18 3-3 16,-3-3 0-16,17 4 1 15,-18 2 0-15,-13 0 0 16,24 4 0-16,-11 3 0 15,-10-1 0-15,18 7 0 16,-8 3 2-16,-13 4-1 16,17-1-1-16,-7 7-2 15,-18-1 1-15,18 1 1 16,3-4 0-16,-20-2 0 16,-1-1 0-16,14 0 2 15,-17 4 1-15,-14-1-4 16,-4 4 1-16,-1 9 0 0,-6 3 2 15,-17-3-3-15,-23-3-2 16,-13-3 2-16,-18-4 0 16,-7-2-2-16,-11-4 2 15,-7 0-1-15,-10-6-2 16,-4-3-35-16,-11-3-16 16,-6-7-47-16,-5-3-18 15,-10 1-38 1</inkml:trace>
  <inkml:trace contextRef="#ctx0" brushRef="#br0" timeOffset="14186.65">9540 7167 296 0,'-7'0'110'0,"4"0"-86"0,-1 3 13 16,4-3 2-16,0 0-17 16,0 0-4-16,0 0-9 15,0 0-1 1,7 7 6-16,4 2 3 0,7 1 0 16,13-1 0-16,1 0-5 15,14 1-2-15,8-4-2 16,-1 1 2-16,-7-1-3 15,-4-6 1-15,-3 0-5 16,0 0 0-16,-3-3-1 0,3 0-2 16,-11-1-17-16,0 4-6 15,-3-3-44-15,0 3-19 16,0 3-74 0</inkml:trace>
  <inkml:trace contextRef="#ctx0" brushRef="#br0" timeOffset="20615.88">10923 6515 228 0,'-7'-53'85'0,"7"37"-66"0,-11-3 8 0,7 6 0 16,4 4-10-16,-3-4 1 15,-1 1-5-15,1-1 2 16,3-3-8-16,0 1 7 0,-4-1 3 15,1 3 2-15,3 1 1 16,-4 2 6-16,1 4 4 16,-5 15-12-1,1 10-5-15,0 19-2 16,4-7-2-16,3 45 2 16,3 6-4-16,4 12-2 15,0 26 0-15,4-3 1 0,3-7 1 16,0-3 1-16,1-3-4 15,2-13-1-15,1-15-1 16,0-13-2-16,0-12 1 16,3-7-1-16,0-13 0 15,0-9 0-15,1-6-3 16,-1-7 2-16,0-5-12 16,-3-4-5-16,-4-10-25 15,0-6-13-15,-7-3-63 16,0 1-26-16,-7-1 25 15</inkml:trace>
  <inkml:trace contextRef="#ctx0" brushRef="#br0" timeOffset="20975.07">11153 6348 332 0,'0'-6'126'0,"0"9"-98"0,0-3 3 0,0 6-5 16,4 13-5-16,3 19 2 15,3 16-4-15,4 2-1 16,4 4-10-16,-11-13-1 0,11 32 3 15,0 12-4-15,-1-5 2 0,1-8-3 16,-4-5 0 0,1-4-6-16,-1-3 1 0,0 0-7 15,-3-6 0-15,3-13-21 16,-7-9-9-16,3-13-10 16,-2-12-3-16,-1-13-6 15,0-9-1-15,7-7-63 16</inkml:trace>
  <inkml:trace contextRef="#ctx0" brushRef="#br0" timeOffset="21237.3">11486 6969 280 0,'-7'19'107'0,"4"-13"-83"0,3 3 13 0,0-2-1 15,3-1-10-15,1 0-1 16,10-6-3-16,0-3-2 16,11-6-10-16,7-7-2 0,7-3 2 15,0 0-4-15,3 0 2 16,-3 3-12-16,-3 4-2 16,-4 2-26-16,-4 4-11 15,-3 6-49-15,7 6-21 16,0 4-6-1</inkml:trace>
  <inkml:trace contextRef="#ctx0" brushRef="#br0" timeOffset="21726.68">12390 6811 236 0,'0'-16'88'0,"0"10"-69"0,-3-10 17 0,-1 10 5 16,4-3-11-16,-4-1 0 15,1 1-2-15,-1-4 0 16,1 1-15-16,-11 2 10 0,3 4 4 16,-3 3-8-16,0 3-1 15,-11 6-6-15,0 3 0 16,0 10-3-16,0 7 2 16,1 14-2-16,2 17 0 15,8 6-1-15,7-3 0 16,7-6 2-16,7-7 1 15,7-3-5-15,4-6-2 16,7-7 2-16,3-2 1 16,4-7-1-16,-4-7-1 0,4-5-8 15,4-4 0-15,-1-6-19 16,4 0-8-16,0-3-26 16,0-3-10-16,0-1-55 15,-3-2-25-15,-8-7 19 16</inkml:trace>
  <inkml:trace contextRef="#ctx0" brushRef="#br0" timeOffset="22176.56">12645 6780 328 0,'-25'-7'123'0,"15"11"-95"0,-4-4 16 0,3 0 0 16,0 3-20-16,1 3-5 16,-1 3-10-16,-3 7-1 15,3 13-5-15,4-7 3 0,4 28 3 16,6 4-1-16,4-4 3 16,8-3 0-16,13-6 1 15,7-3-4-15,1-6-3 16,3-10 0-16,0-7-1 15,-4-8 4-15,1-11 5 0,-1-8-3 16,4-7 0-16,0-9-2 16,0-13 0-16,-4-7-2 15,-3-2 1-15,-7 3-2 16,-4 3 0-16,-17 3-3 16,-4 6 1-16,-4 7-4 15,-17 2 0-15,-4 8-8 16,1 5-4-16,-5 4-7 15,-3 2 0-15,4 4 0 16,-7 3 0-16,10 0-9 16,7 3-4-16,0 0-29 15,11 1-12-15,7-4-80 16</inkml:trace>
  <inkml:trace contextRef="#ctx0" brushRef="#br0" timeOffset="22626.04">13234 6443 396 0,'7'-4'148'0,"-14"4"-115"0,3 0 15 0,4 0-2 16,-7 4-22-16,0-1-3 16,-11 3-15-16,8 4-4 15,-12 2-2-15,5 4 0 0,-1 3 0 16,4 3-5-16,7-3-1 15,-8 0-2-15,12 0 0 0,3-1-2 16,7 1 1-16,7-3-2 16,7 0 0-16,8 0 3 15,-4-4 3-15,3 1 3 16,-3-1 3 0,-4 1-2-16,0-4 0 0,-3 1 16 15,-4-4 7-15,-3 1 5 16,-4 2 3-16,0 0-3 15,0 4-2-15,-7 0-9 16,-11 2-5-16,4 1-6 16,-3 0-2-16,-4 3-1 15,-4 0-2-15,-3-4-2 16,-1 1 1-16,1 0-12 16,3-3-7-16,4-4-18 15,4 0-8-15,2-2-25 0,8-7-10 16,4-3-11-16,7-4-4 15,6-2-29 1</inkml:trace>
  <inkml:trace contextRef="#ctx0" brushRef="#br0" timeOffset="23006.25">13255 6027 316 0,'4'0'121'0,"3"12"-95"0,7 14 11 15,-7-11-2-15,7 11-7 16,4 5 3-16,3 4 3 15,11 12 3-15,10 22-20 16,12 13 6-16,-1-3 4 0,-4-7-2 16,-2 1 0-16,-9 2-7 15,-2 11-1-15,-18-8-10 16,-1-2-2-16,-10-10-8 16,-7-6-2-16,-3-7-25 15,-8-5-8-15,-6-7-24 0,-5-4-11 16,1-5-38-16,7-1-15 15,0-2-12 1</inkml:trace>
  <inkml:trace contextRef="#ctx0" brushRef="#br0" timeOffset="24206.46">14265 5835 236 0,'0'-19'90'0,"-3"9"-70"0,3 7 10 0,-4 3-1 0,1 0-2 16,-1 0 3-16,4 0-7 16,-7 3-2-16,-4 7-12 15,1 5 3-15,-5 14 4 0,1 18-2 16,0 16 2-16,3 3-3 16,1 13 0-16,6 34 1 15,4 7 2-15,11 3-5 16,0 6-1-16,10 0-4 15,4-18-1-15,-4-20-6 0,7-15-1 16,-6-17-2 0,2-11 3-16,8-11 2 0,-3-8 4 15,2-10-18-15,5-7-8 16,-1-5-31-16,-3-4-12 16,0-6-93-1</inkml:trace>
  <inkml:trace contextRef="#ctx0" brushRef="#br0" timeOffset="24638.38">14776 6512 264 0,'-8'-35'101'0,"5"23"-78"0,-4-4 13 15,3 13 2-15,-3-4-2 16,0 4 0-16,0 3-15 16,-4 7-5-16,-3 5-10 15,0 10 3-15,-7 7 3 0,3 2 0 0,0 4 3 16,1-1 1-16,2 1-1 15,5 3-3 1,3 6 0-16,7 3-5 0,7 4-2 16,7-4-5-1,11-6 0-15,0-10 0 0,3-9 2 16,0-9 1-16,4-13 1 16,-3-9-2-16,6-7 1 15,0 0-15-15,1-3-5 16,-4 0-31-16,0 0-14 15,-7 4-49-15,-1 2-19 16,-6 7 6 0</inkml:trace>
  <inkml:trace contextRef="#ctx0" brushRef="#br0" timeOffset="25135.15">14999 6575 312 0,'-11'-3'118'0,"8"6"-92"0,-11 3 6 16,6 1-2-16,5 2-8 16,-11 0-1-16,3 7-5 15,4 0 0-15,0 6-9 16,0 3 5-16,3 0 1 0,1 7-4 0,6-1-1 15,8 4-2-15,7 0-1 16,-8-7-3-16,26 0-2 16,6-6 3-16,1-6 0 15,3-9 3 1,-11-7 1-16,1-10 5 0,-4-9 3 16,0-3 0-16,-1-3 4 15,1-3-7-15,-3-4 1 16,-4 1-4-16,-8-4 0 15,-3-3-1-15,-6 3 0 16,-12 4-4-16,-7 6-1 16,1 9-3-16,-12 7-1 15,-2 5-4-15,-8 4-1 0,-11 4-6 16,-3 2-3-16,0 0-7 16,7 0-1-16,7 1-1 15,4-1-1-15,28-6-56 16,10-3-2-1,22-10-4-15,7-9-50 16</inkml:trace>
  <inkml:trace contextRef="#ctx0" brushRef="#br0" timeOffset="25599.67">15740 6310 356 0,'-11'-3'134'0,"8"0"-104"0,-8 3 20 0,4 0 4 16,0 3-15-16,0-3-2 16,-4 0-19-16,0 3-6 15,1 4-8-15,-4-1-5 0,-4 7 0 16,0 2-1-16,0 7 0 16,1 4-3-16,6 5 1 15,-3 1-5-15,10-1 1 16,8-3-3-16,10-2 0 15,4-4-1-15,7-3 2 16,-1-7 6-16,1 1 2 16,0-4 2-16,0 1 0 15,-4-1 2-15,0 1 1 16,-3-1 12-16,-4-3 5 16,0 1 7-16,-3-1 4 0,-4 0-4 15,-3 1 1-15,-4 2-12 16,-4 0-4-16,-3 7-7 15,-4 0-2-15,-3 0-3 16,-3-1-3-16,-8 1-9 16,-4 0-3-16,1 0-10 15,3-1-2-15,4-2-9 16,3-4-5-16,8-2-29 16,2-4-10-16,8-6-13 15,11 0-3-15,3-1-22 16</inkml:trace>
  <inkml:trace contextRef="#ctx0" brushRef="#br0" timeOffset="26033.74">16186 6260 288 0,'-3'-10'110'0,"-1"10"-86"0,4 0 16 0,0 0 0 0,0 0-5 15,0 0 2-15,0 0-5 16,-3 10 0-16,3-4-18 16,-7 7 1-16,3 6 1 0,-3 6-6 15,0 10-1-15,-4 12-3 16,1 3-1-16,3-3-3 16,-8-2-2-16,1-4 1 15,4-4 1-15,-1-5-6 16,0-4-1-16,1-3-16 15,-1-3-6-15,0-6-15 16,4-3-4-16,0-4-19 0,0-2-7 16,7-7-67-1</inkml:trace>
  <inkml:trace contextRef="#ctx0" brushRef="#br0" timeOffset="26501.22">15885 6345 252 0,'0'-6'93'0,"-7"6"-72"0,7-3 16 0,0 3 4 15,0 0-9-15,0 0 1 16,0 0-7-16,0 0-4 16,0 0-12-16,0 0 0 0,0 0 3 15,0 0-5-15,0 0 0 0,0 0 0 16,0 0 0-16,0 0-2 15,0 0 1 1,7 0 2-16,-7 0 2 0,0 0-1 16,4 0-1-16,-4 0-1 15,3 0 0-15,1 0-2 16,-1 0 1-16,8 3 2 16,-4 3 2-16,14 3-1 15,4 7 1-15,3 13-2 16,8 5 2-16,-1 4-2 15,1 3 2-15,-1 0-4 16,-3-3 1-16,4-1-7 16,-8-2-1-16,0-3 0 15,1-1 2-15,-5-6-3 0,-2-3 0 16,-5-6 3-16,1 0 1 16,-7-10-12-16,-4 4-4 15,0-4-21-15,-4-6-7 16,-3-3-32-16,0-3-14 15,0-1-85 1</inkml:trace>
  <inkml:trace contextRef="#ctx0" brushRef="#br0" timeOffset="26875.96">16208 5746 312 0,'21'4'118'0,"-11"5"-92"0,19 10 19 16,-11-10 5-16,17 7-4 15,22 9 3-15,3 19-12 16,0 13-3-16,-3 9-19 16,-4-3 2-16,-3-3 3 0,-4 3-2 15,-14 6-1-15,-4 10-9 16,-10-3-3-16,-8-7-5 16,-6-9-1-16,-8-10-17 0,-3-6-8 15,-3-6-19-15,-4-3-10 16,-1-4-14-16,-6-8-7 15,-7-5-89 1</inkml:trace>
  <inkml:trace contextRef="#ctx0" brushRef="#br0" timeOffset="27997.91">13489 6565 212 0,'0'-15'82'16,"-4"8"-64"-16,1-2 9 0,-1 6-2 0,4 0-7 16,0 0 2-16,0 3 0 15,0 0 2-15,0 0-12 16,0 0 12-16,0 0 5 0,0 9 16 16,-7 7-13-1,4 3-5-15,-1 3-6 16,1 3-3-16,-1 3-2 15,0-3-1-15,4 4-3 16,-7-1-1-16,4 1-5 16,-1-4-1-16,1 0-1 15,-1 0-2-15,1-6 1 16,-1-3 1-16,1 0-3 16,3-4 0-16,0-2-12 0,-4-4-5 15,4 0-23-15,0-6-9 16,0 0-20-16,0-6-7 15,4-4-59 1</inkml:trace>
  <inkml:trace contextRef="#ctx0" brushRef="#br0" timeOffset="28299.06">13372 6490 316 0,'-4'-6'118'0,"1"6"-92"0,3 0 17 16,0 0 1-16,0 0-11 15,0 0-2-15,0 6-2 16,0 3 1-16,3 10-16 16,4 10 3-16,4 2 1 0,7 1-6 15,7-1-2-15,7 1-1 16,7-1-1-16,3 4-2 15,1-1-1-15,-4 1-6 16,0 3 1-16,-8-3-22 16,-2-1-10-16,-8-2-28 15,-3-4-12-15,0-3-108 16</inkml:trace>
  <inkml:trace contextRef="#ctx0" brushRef="#br0" timeOffset="29904.62">9012 10015 316 0,'-21'16'121'0,"7"-7"-95"0,-15 10 9 0,15-9-1 15,-11 2-11-15,0 1-1 16,1 3-12-16,-1-1-4 16,0-2-4-16,4 0 1 0,0 2 2 15,3 1-2-15,0 0-2 16,7 0 2-16,-3-1 0 16,7 1-4-16,4-3-1 15,3-1-2-15,3-2 3 16,4-1 0-16,7-2 1 15,15-4-3-15,3-3 2 16,3 0 1-16,4 0 2 0,-3 0-6 16,-1 0-1-16,0 6-1 15,1 3 4-15,3 7 1 16,0 6 1-16,3 3 4 16,-10 1 2-16,0-4 11 15,-7 0 4-15,-4 0 2 16,1 3 3-16,-12-6 1 15,-3 0 3-15,-7-3-7 16,-7-1-2-16,-3-2-10 16,-5 0-2-16,-2-1-7 15,-5 1-2-15,1-1 0 16,0-2 2-16,0-1-3 16,-1-2 0-16,1-1-4 0,3 0 1 15,1 0-9-15,2-2-2 16,5-1-12-16,3-3-3 15,0 0-19-15,3-3-7 16,4-4-1-16,4 1 0 16,3 0-92-1</inkml:trace>
  <inkml:trace contextRef="#ctx0" brushRef="#br0" timeOffset="30192.25">9498 10305 340 0,'-4'-6'129'0,"1"6"-100"0,-1 0 15 16,4 0 3-16,0 0-15 15,0 0-1-15,0 0-12 16,0 9-4-16,0 7-8 15,0 6-5-15,4 6 1 0,-1 1-4 16,1-1 0-16,3 0-10 16,3-2-3-16,-6-1-24 15,3-6-8-15,0-4-20 16,0-2-9-16,-3-3-67 16</inkml:trace>
  <inkml:trace contextRef="#ctx0" brushRef="#br0" timeOffset="30386.94">9296 9766 340 0,'-15'-9'126'0,"12"9"-98"0,3 0-3 0,0 0-10 15,0 3-11-15,3 0-3 16,5 0-9-16,6 4-3 15,3 2 6-15,5 7-33 0,-1 9-12 16,7 7-80 0</inkml:trace>
  <inkml:trace contextRef="#ctx0" brushRef="#br0" timeOffset="30732.55">9778 10305 368 0,'3'13'140'0,"-3"-10"-109"0,0-3 16 15,0 0-2-15,0 0-8 16,0 0 3-16,0 0-11 16,0 0-3-16,-3-3-15 15,-1-4-4-15,-3-2-1 0,0-7-5 16,3-6-1-16,4 0 0 16,4-3 0-16,7 0 0 15,6-1 0-15,5 4-3 16,2 0 2-16,1 3-1 0,0 4 0 15,0 8 2 1,3 4 0-16,-10 10 2 0,7 2 1 16,-4 4-10-16,4 2-5 15,-4 4-3-15,-3 0-1 16,-4-3-9-16,-3 0-4 16,-1-4-6-16,-3-2-4 15,-3-1-18-15,-4-3-9 16,0-6-83-1</inkml:trace>
  <inkml:trace contextRef="#ctx0" brushRef="#br0" timeOffset="31199.22">9654 9514 320 0,'0'-3'121'0,"0"0"-95"0,3-3 5 16,-3-1-4-16,7-2-7 15,4-7 3-15,3-3-7 16,7 0 1-16,4 0-10 15,0 1 2-15,3 5 4 0,-3 4 6 0,0 5 5 16,-4 4 1-16,4 10 2 16,-11 6-2-16,0 6 0 15,-3 6-12-15,3 0-3 16,-10 1-6-16,-1-1-3 16,1 0 0-16,-1-2-1 15,1-1-3-15,0 0 2 16,-1-3 1-16,1-3 0 15,3-3-3-15,0-4 2 16,3-2-1-16,-3-7 0 16,11-6-5-16,-4 0-3 15,4-7-25-15,3 1-10 16,1-1-37-16,2 1-15 16,5-1-69-16</inkml:trace>
  <inkml:trace contextRef="#ctx0" brushRef="#br0" timeOffset="31649.36">10575 9379 308 0,'-3'-16'115'0,"3"16"-89"0,0-3 14 0,0 3 3 16,0 0-4-16,0 0 15 15,0 22-17 1,0 9-19-16,0 4-5 0,0 3 0 16,0 3-3-16,-7 6 2 15,3 10-7-15,1 12-1 16,-1 4 0-16,0-7 0 16,1-10-5-16,-1-8 1 0,1-10-9 15,-1-7-4-15,1-6-13 16,-1-6-4-16,4-6-11 15,-3-7-4-15,3-6-6 16,-4-3-4-16,1-7-88 16</inkml:trace>
  <inkml:trace contextRef="#ctx0" brushRef="#br0" timeOffset="31947.12">10281 9562 268 0,'-7'3'101'0,"7"0"-78"0,11 0 20 0,-4 0 5 15,3 0-6-15,8 4 0 16,3-1-4-16,1 3 1 16,2 4-21-16,1 3 9 0,4 3 6 15,2 6-2-15,16 9-1 16,-1 17-12-16,14 2-4 15,-7-2-8-15,0-7-4 16,0-6-1-16,-17-4-1 16,-1-5-7-16,-3-7-3 15,-3-3-30-15,-12-4-13 16,-3-2-35-16,1-3-14 0,2-4-70 31</inkml:trace>
  <inkml:trace contextRef="#ctx0" brushRef="#br0" timeOffset="33525.24">17391 7652 304 0,'0'0'115'0,"-7"4"-89"0,7-4 1 0,0 0-6 16,0 0-10-16,0 0 1 16,0 0-1-16,7 0 3 15,-7 0-7-15,8 0 0 0,9 0 3 16,-3 3 3-16,8 0 2 15,3 0-4-15,3 3 1 16,0-3-3-16,1 1 0 16,-5 2-1-16,5-3 0 15,-1 0-2-15,-3-3-1 16,0 0-1-16,0 0 0 16,-4 0-2-16,0 0 1 15,-7 0-2-15,0 0 2 0,-3 0-4 16,3 0 0-1,-10 0-26-15,-1 0-9 0,1 0-20 16,-4-3-7 0,3 3-90-16</inkml:trace>
  <inkml:trace contextRef="#ctx0" brushRef="#br0" timeOffset="33818.31">17569 8141 288 0,'7'0'110'0,"0"0"-86"0,7 0 13 0,-7 0 2 16,4 0-8-16,7 0-1 15,-4 0-10-15,3-3-5 16,5-1-8-16,2 1-5 15,5-3-1-15,6 0-1 0,4-1 2 16,-7 4-12-16,0 0-6 16,0 3-24-16,-4 0-10 15,-3 3-97 1,0-3-44-16,-11-3 99 16</inkml:trace>
  <inkml:trace contextRef="#ctx0" brushRef="#br0" timeOffset="36304.4">20472 6143 208 0,'10'-12'79'0,"-10"12"-61"0,7-10 10 0,-7 10 0 0,0 0-3 16,0 0 0-16,4-3 3 16,-4 3 3-16,0 0-17 15,0 0 21-15,0 0 8 0,0 0 0 16,0-3-1-16,0 3-10 15,-7 0-5-15,3 0-11 16,-10 3-5-16,4 0-6 16,-19 13-4-16,4-10 0 15,-10 13-1-15,7 0 0 16,-8-3 0-16,8 0 0 16,-1-1 0-16,5-2-3 15,2 0 2-15,5-1-4 16,2 1 1-16,-2-4-7 15,6 7-1-15,8-10 0 0,3 7 0 16,0-4 4-16,3 1 5 16,4-1-3-16,22-2 0 15,-8-4 3-15,18 0 3 16,-7 0-1-16,10 6 0 16,-10-2 1-16,4 9 0 15,-8-4 2-15,0 13 3 16,-3-3 9-16,-4 7 3 15,-3-4 5-15,-4 3 1 16,-3-6 5-16,0 4 3 16,-8-4-6-16,-6 6-1 15,3-12-11-15,-25 6-5 16,7-3-5-16,-17 3 0 0,-1 0-2 16,-6-3-1-16,6-4-2 15,-3 1 1-15,7 0-6 16,4-10 0-16,0 1-10 15,6-4-2-15,5 0-19 16,-1-3-5-16,7 0-7 16,8-3 1-16,-1 0-11 15,15-4-4-15,3 1-93 16</inkml:trace>
  <inkml:trace contextRef="#ctx0" brushRef="#br0" timeOffset="36637.37">20766 6594 348 0,'-7'-13'132'0,"7"13"-103"0,-7-12 12 0,3 12-1 15,4-7-4-15,-7 4 0 16,7 0-4-16,0 0-2 16,0 0-17-16,0 0-6 0,0 6 0 15,0 0 0-15,7 16 1 0,-7-3-4 16,4 9-1-16,-1 0-6 16,1 0-2-16,-1-3-16 15,1 3-6-15,3 1-22 16,-7-4-6-16,4-3-13 15,3-10-5-15,-4-3-75 16</inkml:trace>
  <inkml:trace contextRef="#ctx0" brushRef="#br0" timeOffset="37188.33">20752 5872 288 0,'-11'-31'110'0,"11"31"-86"0,0-6 5 0,0 6-5 16,0 0-16-16,7 3-4 16,0 0-6-16,-3 3-1 15,10 4 2-15,7 18-13 0,-3 7-6 16,-4-7-20-16,7 22-10 16,-3-12-61-1,3 13 191 16,4 21-18-31,0 13 8 16,-7-31-9-16,-4-10-9 16,-3-6-4-16,-4-7-3 15,0-3-24-15,0-5 9 0,-4-5 7 16,4-2-9-16,-7-3-4 0,0-4-7 16,-7-6-3-16,7 1-8 15,-3-17-4-15,-1 3-1 16,4-18 1-16,4-10-3 15,-1 13 0-15,4 3-1 16,1-3 0-16,-1 3 0 16,10 3-2-16,-2 3 3 15,13 7 0-15,-3-1 1 16,7 10 0-16,-4 0 2 16,0 16 3-16,-3-10 2 15,-4 23 1-15,-3-7-7 16,-4 19 0-16,-7-10 1 15,1 7 1-15,-5-13-12 16,1 0-7-16,-1-6-27 16,1-3-10-16,-1-3-12 0,1-7-5 15,-1-3-12-15,4-6-6 16,1 3-54 0</inkml:trace>
  <inkml:trace contextRef="#ctx0" brushRef="#br0" timeOffset="37756.39">21262 5709 296 0,'-7'-4'112'0,"7"4"-87"0,0-3 15 15,0 3 3-15,4-3-13 16,-1 0 0-16,11-3-6 15,-7-1-1-15,11-2-12 16,-4 6 2-16,4-10 1 0,3 7-1 16,-3 0 2-16,0 2 1 0,-1 4-1 15,-2 0 8-15,2 10 3 16,-6-1-3-16,0 10-2 16,-8-3-9-16,-3 9-5 15,0-6-2-15,-10 9 1 16,2-6-1-16,-13 13 0 15,7-3-3-15,0 5 1 16,0-5-4-16,3 3 0 16,4-4-4-16,7-3 1 15,0-5 2-15,11-1 3 16,-1-4 0-16,11-5-1 16,-6-3-4-16,9-4 0 15,-6 0-25-15,7-3-10 0,0 0-27 16,0-3-10-16,-4 0-37 15,7 0-14-15,-3 0-14 16</inkml:trace>
  <inkml:trace contextRef="#ctx0" brushRef="#br0" timeOffset="38104.83">22021 5869 380 0,'7'-9'143'0,"-7"9"-112"0,-4 0 16 0,4 0 1 16,0 0-9-16,0 0-1 16,-3 12-10-16,-1-2-5 15,-3 21-13-15,4-2 0 0,-8 21 3 16,4-12-5-16,-7 9-2 15,3-9-1-15,-7 6-1 16,8-6 0-16,-12 6 0 16,1 13-5-16,3-16-1 15,4-10-19-15,-4 4-9 16,4-7-15-16,0 4-7 16,3-7-10-16,-3-6-1 15,4-3-17-15,-1-7-6 16,4-3-47-1</inkml:trace>
  <inkml:trace contextRef="#ctx0" brushRef="#br0" timeOffset="38421.56">21719 5989 368 0,'0'-3'140'0,"0"3"-109"0,4 3 11 15,-1 0-3-15,1 3 2 0,0-2 7 16,13 11-6-16,-6-2-3 16,14 12-22-16,-4-3 1 0,7 10 2 15,11 12-5-15,0-3 0 16,0 0-7-16,4 0-3 16,3 3-5-16,-18-13 0 15,-3-6 0-15,7 7 2 16,-4-7-3-16,-3 0-2 15,4 1-23-15,-12-11-7 16,-6-2-22-16,0-4-7 16,-4 1-33-16,-7-7-13 15,0-3-59 1</inkml:trace>
  <inkml:trace contextRef="#ctx0" brushRef="#br0" timeOffset="41691.24">22655 6172 220 0,'0'0'82'0,"0"0"-64"0,-3 3 7 15,3-3-3-15,0 0-3 16,0 0 3-16,0 0-1 16,0 0-1-16,0 0-10 15,0 0 7-15,0 0 5 0,0 0 0 16,0 0 1-16,0 0-6 0,0 0 0 16,0 0-6-16,0 0 1 15,0 0-5-15,0 0 1 16,0 0-1-16,0 0 1 15,0 0 4-15,3 6 3 16,1-6-2-16,3 3 2 16,-4 0-2-16,8 1 2 15,0-1 1-15,10 0-1 16,-3-3 1-16,6 0 0 16,-2 0-4-16,3 0-2 15,-4 0-2-15,4 0 0 16,-4 0 0-16,0 0 0 15,-3 0-4-15,3 0-1 0,-3 0-1 16,3 0 1 0,-10 0-2-16,3 0 2 0,-3 0 0 15,-1 0 1-15,-3 0-2 16,0 0 1-16,0 0 0 16,-3 0 3-16,0 0-3 15,-1 0-2-15,1 0 2 16,-1 0 0-16,1 0-1 15,-4 0-2-15,0 0 1 16,3 0-1-16,-3 0-18 16,0 0-8-16,0 0-37 15,0 0-15-15,0 0-30 16,0 0-12-16,0 0-39 16</inkml:trace>
  <inkml:trace contextRef="#ctx0" brushRef="#br0" timeOffset="44032.9">23563 5419 248 0,'0'-7'93'0,"0"7"-72"0,0-3 14 0,0 3 2 16,-4 0-4-16,4 0 3 16,-3 0-3-16,3 0 0 15,-4 0-18-15,0 0 0 0,-3 3-1 16,4 1 1-16,-4 5 1 0,0-3-2 16,0 20-1-16,-1-4-1 15,1 19 0-15,0-7-2 16,0 17 1-16,0-10-2 15,0 31 2-15,3-12-2 16,-3 22 0-16,7-16-1 16,7 10 0-16,-7-20-2 15,11 10-1-15,-4-9-3 16,14 0 1-16,-3-10-2 16,11 4 2-16,-5-11-2 15,8 1 2-15,-7-6-13 16,0-7-3-16,-7-2-18 0,-1-4-6 15,-3-7-20-15,-3-2-9 16,0 0-24-16,-1-7-8 16,-3 0-36-1</inkml:trace>
  <inkml:trace contextRef="#ctx0" brushRef="#br0" timeOffset="44620.41">24218 5813 256 0,'0'-10'96'0,"0"10"-75"0,-3-6 19 0,3 6 4 16,-4 0-3-16,4 0 0 15,-3-3 0-15,-1-1 1 16,1 4-23-16,-1 0-6 0,-7 7-5 16,8-1 0-16,-18 4 2 15,6 2-1-15,-2 20 0 16,-8 18-1-16,11-12 0 15,0-3 0-15,3 5 0 16,4-8-2-16,7 3-1 16,0-7-3-16,18 0 1 15,-11-6-4-15,21 0 0 16,-3-6 3-16,10-3 1 16,-6-1-17-16,6-5-7 15,-14-1-23-15,4-3-10 16,-4 0-26-16,1-3-12 15,-5 0-55-15</inkml:trace>
  <inkml:trace contextRef="#ctx0" brushRef="#br0" timeOffset="45113.57">24495 5866 340 0,'-7'-9'126'0,"7"9"-98"0,-7 0 8 0,7 0-2 15,-4 6-18-15,1-3-3 16,-5 13-2-16,-2 12 0 16,3-3-5-16,0-3-2 0,3 16 2 15,1-9-1-15,3 5 2 16,0-5-4-16,3 2 0 15,1-3 1-15,10 1 2 16,-4-7-1-16,15 0 2 16,-3-6 2-16,13-4 5 15,-3 1 1-15,7-10 0 16,-7 0 1-16,3-9 0 16,-6-4 0-16,2-12 0 15,-6 3-2-15,0-18-1 16,-4 5-3-16,-10-6 1 0,0 7-6 15,-8-4-1-15,1 7-9 16,-18-4-2-16,3 4-5 16,-21 0-3-16,-11-1-5 15,12 14 0-15,6 2-5 16,0 3 1-16,4 4-16 16,10 6-4-16,-3 0-8 15,17 0 0-15,1 0-12 16,17 0-4-16,-3 0-58 15</inkml:trace>
  <inkml:trace contextRef="#ctx0" brushRef="#br0" timeOffset="45550.13">25175 5731 308 0,'39'-16'115'0,"-39"16"-89"0,18-16 21 0,-18 16 5 15,7-3-10-15,-7 0 0 16,0 0-4-16,0 3-2 15,-10 3-19-15,-5 3-10 0,-6 0-3 16,7 4-5-16,-11-1 0 16,-7 4 1-16,11-4 2 15,3 4-6-15,0-7 1 16,1 7-1-16,6-4-1 16,4 1-1-16,7 2-1 15,7 7 1-15,11 0 2 16,0 3 2-16,6 0 3 15,5 3-2-15,6 1 0 16,-6 2 5-16,-1-3 5 0,0-3 6 16,-6-3 3-16,-5-3 4 15,-6-7 3-15,-4 1-4 16,0-1-1-16,-7 7 4 16,-7 0-13-1,-4 0-6-15,-13-1-8 16,-19-2-1-16,4 0-11 15,7-7-6-15,4 0-8 16,-1 0-5-16,5 1-10 16,6-4-3-16,-3 0-27 15,10-3-13-15,4-3-74 16</inkml:trace>
  <inkml:trace contextRef="#ctx0" brushRef="#br0" timeOffset="46920.87">26178 5560 304 0,'15'-12'115'0,"-15"12"-89"0,10 0 19 0,-10 0 1 15,0 0-4-15,0 0 1 16,4 3-10-16,-4 3-3 16,-4 16-17-16,1-3 1 0,-15 10 0 15,-10 15-7-15,-4-6-4 16,-4 6 2-16,-6 6 1 16,6 4-2-16,12-13-3 15,2-10 0-15,1 10 1 16,7-9-6-16,-4-4-1 15,4-6-16-15,3-3-6 16,4-3-13-16,4-4-2 0,-8-2-18 16,7-7-6-16,1 0-86 15</inkml:trace>
  <inkml:trace contextRef="#ctx0" brushRef="#br0" timeOffset="47226.08">25852 5715 344 0,'7'0'129'0,"1"3"-100"0,6 3 20 0,-7 1 2 15,7 2-2-15,11 1 3 16,0 2-17-16,10 7-7 15,11 3-16-15,-7 6-5 0,0 7-3 16,0 3-2-16,-3 0-2 16,-5 0-10-16,-9-4-4 15,-5-12-15-15,-2 0-7 16,-1-6-16-16,-7-7-5 16,0 1-29-16,0-7-10 15,11-6-42 1</inkml:trace>
  <inkml:trace contextRef="#ctx0" brushRef="#br0" timeOffset="53808.31">26778 5737 264 0,'-4'0'101'0,"4"0"-78"0,-7 3 22 0,7-3 4 16,-4 3-6-16,1 0 1 15,3-3-9-15,0 0-4 16,0 0-17-16,0 0-4 0,0 4 0 16,7-1 7-16,0 3 4 15,7-3 1-15,4 0 1 16,7-3-7-16,7 0-1 16,10 0-7-16,11 0 0 15,-7 0-5-15,-10 3 0 16,-8-3-1-16,4 4-2 15,4-4 3-15,-8 0 0 16,-7 0-10-16,-3 0-3 16,-4 0-19-16,-3 0-9 15,-4 0-38-15,-7 0-16 16,0 0-86-16</inkml:trace>
  <inkml:trace contextRef="#ctx0" brushRef="#br0" timeOffset="54736.56">27834 5586 192 0,'0'-3'74'0,"0"3"-58"0,0-4 16 0,0 1 4 16,0 0-5-16,0-3 2 16,0-4-6-16,0 1 1 15,0-1-16-15,0 1 6 0,0 0 3 16,0 2 2-16,0-2 3 15,-4-1-5-15,4 4-1 16,-10 3-5-16,3 0-1 0,-4 3-4 16,0 6 1-16,-3 0 0 15,-4 7 3-15,1 3-3 16,-1 9 1-16,-7 0-7 16,0 7-3-16,4-1-1 15,3-6-1-15,4-3-3 16,3 4 2-16,8 8 1 15,6-2 2-15,8-4 3 16,7 0 2-16,7-2 1 16,-1-7 0-16,12-7-2 15,-1-2 1-15,19-4-2 16,-5-3 0-16,1 0-10 16,-1-3-2-16,-13 0-29 15,-4 0-12-15,-4-3-26 16,-3 0-11-16,0-3-78 15</inkml:trace>
  <inkml:trace contextRef="#ctx0" brushRef="#br0" timeOffset="55245.67">28280 5516 300 0,'-7'-19'112'0,"4"16"-87"0,-4-3 15 0,0 6 3 0,0 0-11 15,-1 3 1-15,-2 3-9 16,-4 4-5-16,-1 3-11 16,1 5 1-16,0 1 4 0,3 0-3 15,-3 10 0-15,4-7-4 16,3 9-1-16,3 7-3 15,8-3-2-15,6-1 1 16,8 4-1-16,3-13 2 16,0-3 1-16,8-9 1 15,6-7 0-15,4-6 6 16,4-3 4-16,-1-3 4 16,1-7 3-16,-4-3-2 15,-4-2 0-15,-6-5-8 16,-8-2-4-16,-3-3-2 15,-11-7 1-15,-11-3-3 0,-10-6-2 16,-14 0-5-16,-8 3-2 16,1 10-6-16,-4 2 0 15,7 11-5-15,3 5-2 16,5 7-11-16,6 2-4 16,4 8-11-16,10 5-4 15,-3 4-6-15,14-1-4 16,0 1-31-16,18-4-13 15,11 4-7 1</inkml:trace>
  <inkml:trace contextRef="#ctx0" brushRef="#br0" timeOffset="55651.18">29004 5327 304 0,'56'-19'112'15,"-45"16"-87"-15,-4 0 18 0,-7 3 2 0,0 0-2 16,-7 0 4-16,-7 3-15 15,-15 4-5-15,-6 2-15 16,-4 1-1-16,0 5 2 0,11-5-7 16,-4-1-3-16,7 1-2 15,4-1-1-15,6 1-5 16,5 2-1-16,3 1-2 16,3 2 2-16,4 4 2 15,4 3-1-15,6 7 4 16,12-4 0-16,-5 6 1 0,8 1 0 15,0-4 0-15,0-2 2 16,0-1 8-16,-4-6 3 16,-3 0 2-16,-8-4 4 15,-3-2-2-15,-7 0-1 16,-7-1-6-16,-7-2-2 16,-7-1-4-16,-1 0-3 15,-2-2-16-15,-1-1-7 16,0-6-20-16,4 0-9 15,-1 0-10-15,5 0-4 16,3-9-40-16,6 2-15 16,8-5-1-1</inkml:trace>
  <inkml:trace contextRef="#ctx0" brushRef="#br0" timeOffset="56132.17">28943 4757 332 0,'-3'0'126'0,"3"0"-98"0,0 0 1 15,0 0-5-15,3 6-3 16,4 1 2-16,4 2-4 15,3 4-1-15,4-4-10 0,3-2 4 16,4 2 1-16,7 0 0 0,-4 1 2 16,-7-1-2-16,4 1 0 15,-3-4 1-15,-5 0 4 16,5 1-1-16,-12-1 1 16,4 3-3-16,-10-5-1 15,-1 8-2-15,-3 7 2 16,-3 6-7-16,-1 4-2 15,-6 5-3-15,-1 1 1 16,8-7-4-16,-8 1-2 16,7-4 2-16,1 0 0 15,3 0-2-15,0-9 2 16,3 3-1-16,1-6 0 16,7-1-9-16,-4-2-3 0,10-1-11 15,5-9-2-15,10 0-9 16,3 0-5-16,4 0-22 15,0 0-10-15,0 0-96 16</inkml:trace>
  <inkml:trace contextRef="#ctx0" brushRef="#br0" timeOffset="56493.98">29741 5274 312 0,'0'0'115'0,"0"3"-89"0,-4 3 21 0,1 4 5 16,-4-1-15-16,0 1-3 15,-4 9-7-15,0 3 0 16,-3 9-15-16,-7 10-5 0,-4 3 0 16,-3 0-4-16,-1 0 0 15,1-6-1-15,0-3 1 16,-1-4-11-16,1-5-4 0,3-4-14 16,0-4-6-16,4-2-14 15,3 0-4-15,4-10-19 16,3 1-7-16,8-4-52 15</inkml:trace>
  <inkml:trace contextRef="#ctx0" brushRef="#br0" timeOffset="56747.81">29489 5305 300 0,'-3'-12'112'0,"3"15"-87"0,0-3-7 16,3 9 59-1,4 4-24-15,-3 6-11 16,6 6-9-16,5 13-20 0,9 9 1 0,-6 3 2 16,3 1-8-16,4-4-2 15,0-6-2-15,0-6 0 16,0-4-9-16,-1-2-4 16,1-7-20-16,-3-3-6 15,-5-7-24-15,-3-2-8 16,1-1-63-1,-1-9-57-15,-4 0 67 16</inkml:trace>
  <inkml:trace contextRef="#ctx0" brushRef="#br0" timeOffset="57062.41">29932 4615 296 0,'60'32'110'0,"-28"-1"-86"0,11 20 22 15,-29-23 4-15,7 10-12 16,-3 28 0-16,10 19-12 16,8 3-4-16,-1 4-13 15,1 9-5-15,-8 9-3 0,-10-16 5 16,-11-9 4-16,-14-9-5 15,-7-7-3-15,-4-3-15 16,0-6-4-16,-3-6-18 16,0-7-7-16,-1-6-11 0,-2 0-3 15,-1-9-53 1,4-4-57-16,-4-9 52 16</inkml:trace>
  <inkml:trace contextRef="#ctx0" brushRef="#br0" timeOffset="58668.95">20100 7318 236 0,'0'-3'90'0,"0"3"-70"0,3 0 8 0,-3 0 0 16,4 0-4-16,-4 0 3 16,7 0 0-16,0 0 1 15,11-3-15-15,-1 0 3 0,26 0 4 16,-11 0 0-16,21 0 0 16,-11-1-2-16,19-2 1 15,-12 3-4-15,40-3 1 16,-18 2-3-16,21-2 2 15,-21 0-4-15,49 0 1 0,-31 2-1 16,24-2 1-16,-24 3-2 16,46-3-1-16,-33 3-3 15,26-1 1-15,-32 1-2 16,35 0 0-16,-28 3 1 16,21-3 1-16,-32 3-1 15,28-3 1-15,-31 0-2 16,32-1 0-16,-26 1-1 15,15 0 0-15,-18 0 0 16,36 0 0-16,-29 3 0 16,18-3 0-16,-25 3 0 15,50-3 0-15,-32-1 0 0,32-2 0 16,-32 0-2-16,39-4 1 16,-32 4 0-16,53-7 1 15,-43 4-2-15,36-10 1 16,-39 3-2-16,50-9-1 15,78-19 3-15,-25 3 2 16,-25 10-4-16,-32 2-1 16,-4 4-2-16,-6 9 0 15,-29 7 4-15,-18-1 1 16,1 1-4-16,3 6 1 16,-4 3 2-16,-10 6 1 15,-11-6-4-15,7 0 1 16,22 0 2-16,-11 0 1 0,-7-3 1 15,10-3 0-15,18 2-2 16,-7 4-2-16,-10-3-2 16,17 0 1-16,7 3 1 15,-14 3 2-15,-7-3-1 16,21 0 2-16,1 0-2 16,-19-3-1-16,22-3 1 15,7-4-1-15,-15 1 0 16,-2 0 0-16,16-1 0 15,-9 1 0-15,-22 2 0 16,-7-2 2-16,7 3-3 16,-4-1 0-16,-10 4 1 15,-18-3 0-15,-11 0 0 0,1-1 2 16,-1-2-3-16,4 2 0 16,0-2 1-16,-14-4 0 15,-4 7-5-15,-17 0-1 16,-4 0-4-16,-11 2 1 15,-7-2-17-15,-7 3-6 16,1 0-25-16,-12 0-11 16,-3-4-37-16,0-2-16 15,-10-7-39 1</inkml:trace>
  <inkml:trace contextRef="#ctx0" brushRef="#br0" timeOffset="60080.82">24349 7785 256 0,'8'-13'96'0,"-8"13"-75"0,3-9 23 16,-3 9 5-16,0-4-9 15,0 1 0-15,0 0-6 16,0 0-1-16,0-3-18 16,0 3 9-16,-3-4 3 0,-1 4-8 0,-7 0-3 15,-6 0-7-15,-12 3-1 16,5 0-5-16,-12 3 0 15,1 0-1-15,-1 7 1 16,4-4-4-16,4 6 0 16,3 1-1-16,4 3 0 15,3-4-3-15,4 4-1 16,3-3-4-16,11 3 1 16,0-4 3-16,14-2 3 15,-3-1 0-15,25 1-1 16,-8-1 0-16,11 4 3 15,0-1 0-15,-4 7 3 16,-3-3-1-16,0 9 2 16,-7-6 7-16,0 3 5 15,-8-3 6-15,1 3 2 0,-7-3-1 16,-4 0 1-16,4-4-7 16,-11 4-1-16,0-3-12 15,-15 0-1-15,8-3-2 16,-18 2 0-16,8-2 0 15,-15-1 2-15,4 4-10 16,-4-6-2-16,7-1-8 16,4-3-4-16,3 1-17 15,11-7-7-15,0 0-5 16,17-7-1-16,1 1-29 16,14-6-10-16,-4 2-49 15</inkml:trace>
  <inkml:trace contextRef="#ctx0" brushRef="#br0" timeOffset="60296.75">24697 7942 344 0,'0'7'129'0,"0"-7"-100"0,-4 34 9 0,4-28-1 16,0 10-19-16,0 0-4 15,4 6-12-15,-1-3-1 16,1 3-1-16,3-3-11 0,-3 3-5 16,3-3-36-16,3 0-14 0,-3-3-81 15</inkml:trace>
  <inkml:trace contextRef="#ctx0" brushRef="#br0" timeOffset="60711.62">24686 7444 272 0,'0'-6'101'0,"0"6"-78"0,7 38-7 16,-7-32-6-16,7 16-9 15,4-3-1-15,3 16 1 0,0-7-1 16,11 19 0-16,-11-6-3 15,8 22 2-15,-5-12 18 0,1 9 11 16,-4-13 6-16,0 0 1 16,1-9-5-16,-1-6-4 15,-4-7-8-15,1-3-1 16,0-6 1-16,3-10 3 16,-3 0-5-16,3-15 1 15,0-1-10-15,4-9-2 16,3-3-3-1,0 3-2-15,-3 7 1 0,-4 9-1 16,-3-1 0-16,3 17 2 16,0 0-1-16,4 9 2 15,-4-3-15-15,7 3-7 16,-10-3-23-16,7-1-11 0,-4-2-19 16,0-6-7-16,-3-1-63 15</inkml:trace>
  <inkml:trace contextRef="#ctx0" brushRef="#br0" timeOffset="61123.39">25034 7435 280 0,'-22'13'107'0,"19"-10"-83"0,3 0 8 0,0-3-2 15,3 0 4-15,1 0 5 16,10-3-3-16,11-4-1 16,3 4-20-16,4 3 6 0,-7 3 3 15,-4-3 1-15,8 10 2 16,2 6-9-16,1 6 0 16,-10 0-5-16,-5 3 0 15,-2 3-5-15,-8-9 0 16,0-3-5-16,-7 6 0 15,0-3-3-15,0 3-1 16,0-3 1-16,0 0 0 16,0-3-5-16,0-1 1 15,0-2-7-15,0-1-1 16,3 1-4-16,4-3-3 16,0-4-14-16,4-3-6 15,7 0-21-15,0-3-8 0,-4 0-86 16,14 0-51-1,-3 0 93-15</inkml:trace>
  <inkml:trace contextRef="#ctx0" brushRef="#br0" timeOffset="61447.66">25969 7457 280 0,'4'-13'104'0,"-4"13"-81"0,0 0 20 0,0 0 6 15,0 0-12-15,-4 7-1 16,-3 5-9-16,4 1-3 16,-8 12-13-16,-3 10 0 0,0 3 2 15,0 3-3-15,-4 0 0 16,4-1-6-16,-4 5-1 15,0-1-1-15,4-10 1 16,3-5-9-16,-3 2-1 16,0-2-16-16,3-7-5 15,1-3-15-15,3-4-5 16,0-2-25-16,3-13-11 16,4 0-41-1</inkml:trace>
  <inkml:trace contextRef="#ctx0" brushRef="#br0" timeOffset="61717.47">25693 7451 288 0,'3'3'107'0,"8"10"-83"0,3 21 28 16,-14-28 9-16,11 17-8 15,0-5-1-15,6 11-12 16,-3-4-2-16,8 10-22 0,-1 15-3 15,11 10-1-15,-7 3-7 16,7 0-1-16,-4-6-4 0,0-7-1 16,-3-9-21-16,-11-16-10 15,-3-3-26-15,3-3-11 16,0 3-32-16,0-6-13 16,-6-7-16-1</inkml:trace>
  <inkml:trace contextRef="#ctx0" brushRef="#br0" timeOffset="62756.41">18653 11619 252 0,'0'0'93'0,"0"0"-72"0,-3 0 9 0,3 0 2 16,0 0-16-16,0 0-1 15,0 0 2-15,0 0 1 16,0 6-9-16,0-3 6 0,3 4 2 16,4-1-1-16,-3 3 1 15,0-2-5-15,6 2 0 16,1 0-1-16,10 1 3 0,-3-4-3 15,14 1-1-15,0-1-4 16,3 0 1 0,-3-3 0-16,7 0 1 0,-7 1-4 15,-4-1-1-15,-3 0-1 16,-4-3 1-16,-3 0-2 16,0 0-1-16,-4 0-8 15,0-3-3-15,0 3-18 16,-10-3-7-16,3-1-23 15,0 1-10-15,-3 0-78 16</inkml:trace>
  <inkml:trace contextRef="#ctx0" brushRef="#br0" timeOffset="63092.78">18855 12082 300 0,'0'0'112'0,"0"0"-87"0,4 3 9 0,-4-3-1 16,3 3-8-16,1-3 3 15,10 0-7-15,-3 0-1 16,21 0-11-16,-15 0 1 0,19-3 1 0,-11 0-2 15,10-3 2-15,-3-1-4 16,14 1 1-16,-7 3-5 16,11 0-2-16,-8 0-11 15,1 3-6-15,-8 0-23 16,1 0-8-16,-8 0-26 16,-3 0-11-16,-4 0-48 15</inkml:trace>
  <inkml:trace contextRef="#ctx0" brushRef="#br0" timeOffset="66282.33">20674 10541 204 0,'3'-6'77'0,"-3"6"-60"0,0-3 17 16,0 3 4-16,0 0-3 15,0 0 4-15,0 0-1 16,0 0 0-16,0 0-20 16,0 0 9-16,0-3 4 0,0 3 1 15,-3 0 1-15,-1 0-14 16,-3 0-6-16,0 0-4 0,-4 3-1 15,8 0-4-15,-11 3-3 16,7 1 2-16,-4 2 0 16,0 1-1-16,1 2-2 15,-4-2-2-15,-1 5 1 16,5-2-1-16,-1 3 0 16,0-4 0-16,1 1-2 15,3-4-6-15,3 1-4 16,1-4 5-16,6 0 3 15,-3-2 4-15,7-1 1 16,0-3-2-16,8 0 2 16,-8 0-4-16,10 0 1 15,-2 0 0-15,9 3 2 0,-6-3 1 16,14 6 1-16,-4 0 2 16,15 10 1-16,-15-3-6 15,8 9 0-15,-4-3 3 16,-4 6 2-16,-3-6 13 15,-4 3 5-15,-3-3 3 16,-4 3 3-16,-3-3 1 16,-11 3 1-16,0-6-11 15,-11 2-5-15,4-2-10 16,-14 0-1-16,6-3-1 16,-20-1 2-16,10 1-6 15,-7-4-1-15,4-2-7 16,-1-1-3-16,8-3-11 15,0 0-6-15,3 0-21 0,4-3-8 16,3 0-19-16,8-6-5 16,-4 3-60-1</inkml:trace>
  <inkml:trace contextRef="#ctx0" brushRef="#br0" timeOffset="67078.03">23470 4659 316 0,'-7'0'118'0,"7"0"-92"0,0 4 4 16,0-4-5-16,0 6 0 15,0-6 7-15,7 3 0 16,-3 3 1-16,17-6-18 15,-10 4 2-15,21-1 3 0,-4 0-5 0,15 0 2 16,-8 0-10-16,8 0-4 16,-8 0-2-16,4 4 1 15,-7-1-32-15,0-3-14 16,-4 3-38-16,4 1-13 16,-7-4-62-1</inkml:trace>
  <inkml:trace contextRef="#ctx0" brushRef="#br0" timeOffset="67499.48">24420 4489 252 0,'0'-9'96'0,"-7"9"-75"0,4-3 17 16,-1 3 3-16,-3 0-9 15,4 0 1-15,-12 3-7 16,1 0-2-16,-4 7-13 16,1 8 2-16,-1-2 1 0,4 3-3 0,-7 9 1 15,3 1-3 1,-3 9 2-16,3-7-2 15,4 10 0-15,0-16-1 16,10 10 0-16,0-7-2 0,19 1-1 16,-5-4 1-16,19-6 3 15,-8-4-2-15,7-5 1 16,-3-4-5-16,10-3 0 16,-6-3-17-16,6 0-7 15,-6 0-34-15,6-3-13 16,-7 0-43-16,8 0-20 15,-8 0 8 1</inkml:trace>
  <inkml:trace contextRef="#ctx0" brushRef="#br0" timeOffset="67948.06">24803 4565 316 0,'-10'-28'118'0,"10"28"-92"0,-18-19 13 16,11 16-2-16,-4 3-14 15,-3 6 0-15,0 10-10 16,3-7-3-16,-7 26-5 16,4-13-2-16,0 12 3 0,0-2-3 15,7-1-2-15,3-2 0 16,15 2 1-16,-4-6 1 15,14 4 1-15,-3-7 4 0,10-3 5 16,-3-3-3-16,7-7 0 16,-4-9 2-1,8 0 5-15,-4-6 2 0,7-10 1 16,-7 3-3-16,0-12 0 16,-4 6-5-16,-10-12 0 15,-4 2-5-15,-18-8 1 16,4 11-7-16,-21-8-1 15,3 5-11-15,-7 7-3 16,-6-3-9-16,6 16 0 16,0-1-19-16,4 17-8 15,-4-4-13-15,11 3-6 16,3 0-26-16,11 4-12 0,0-10-9 16</inkml:trace>
  <inkml:trace contextRef="#ctx0" brushRef="#br0" timeOffset="68354.73">25413 4363 340 0,'10'-12'129'0,"-10"12"-100"0,0 0 24 16,0 0 5-16,0 0-15 16,0 0 0-16,-3 0-22 15,-4 3-10-15,0 0-7 16,0 0-6-16,0 0 1 0,0 4-6 15,-1-4-3-15,5 3-5 16,-1-3-2-16,1 4 3 16,3 5 3-16,0 10 5 0,3 3 1 15,4 10 0-15,1-7 1 16,-5-9 5 0,11 10 1-16,-3-7 8 0,3 3 4 15,0 3 8-15,-3-3 6 16,-4-2 0-16,-4-8 3 15,1 1-8-15,-11-7-4 16,0 7-14-16,-7-6-2 16,7-1-8-16,-8 1 1 15,1-4-14-15,-7 0-3 16,3 0-13-16,-7 1-7 16,-3 2-10-16,10-9-6 0,1 3-22 15,10-3-8-15,-1 0-52 31</inkml:trace>
  <inkml:trace contextRef="#ctx0" brushRef="#br0" timeOffset="68641.48">26051 4360 316 0,'25'-22'121'0,"-22"19"-95"0,4-6 22 15,-7 9 5-15,0 0-11 16,-7 0 0-16,0 0-18 16,4 0-4-16,-12 9-12 15,-6 7 1-15,-7 3 4 0,3 6-3 16,4 3 0-16,3-9-6 0,-3 22-1 16,-4 6-1-16,4-3 1 15,-1-6-15-15,8-13-5 16,0-3-20-16,3-3-9 15,1 3-28-15,3-6-11 16,0-6-70 0</inkml:trace>
  <inkml:trace contextRef="#ctx0" brushRef="#br0" timeOffset="68901.13">25781 4285 392 0,'0'0'148'0,"0"0"-115"0,15 15 15 16,-15-15-2-16,3 13-17 15,8 9-5-15,-1 6-2 16,5 13-2-16,2 7-11 16,8 11-5-16,7-11-3 0,4-1 1 15,3-6 1-15,0-6-26 16,0-4-11-16,-8-6-23 15,-2-3-9-15,-4-6-56 16,-1 0-23-16,-9-13 14 16</inkml:trace>
  <inkml:trace contextRef="#ctx0" brushRef="#br0" timeOffset="73188.86">26586 4335 232 0,'-7'0'88'0,"7"0"-69"0,-4 0 2 16,4 0-3-16,0 0-8 15,0 0 2-15,0 3-1 16,0-3 3-16,8 6-7 16,-1-6 7-16,17 4 3 0,-9-1-3 15,13 0 2-15,-3-3-3 16,7 0 2-16,17 0-4 16,8-3-1-16,3 0-2 15,1-1 0-15,-5 4-4 16,-17 0-3-16,-7 0 0 15,0 0-1-15,-7 0 0 16,0 4 2-16,-4-4-14 16,-3 0-7-16,-4 0-6 0,-3 0-2 15,-1 3-18-15,-6-3-9 16,-4 0-66 0</inkml:trace>
  <inkml:trace contextRef="#ctx0" brushRef="#br0" timeOffset="73518.56">26877 4023 252 0,'-7'-13'93'0,"7"13"-72"0,0 0 11 16,0 0 1-16,0 4-3 16,0 8 2-16,0 10-6 15,0 10-4-15,3-1-12 16,1 7 0-16,-1 3 1 0,4-3-4 16,0 0-2-16,-3-1 0 15,3 8-1-15,-7 5-5 16,0-6-1-16,0-6-15 15,0 6-4-15,0-6-2 16,-7 0-2-16,3-4-14 16,4-12-5-16</inkml:trace>
  <inkml:trace contextRef="#ctx0" brushRef="#br0" timeOffset="74028.25">27805 3913 236 0,'8'-13'88'0,"-8"13"-69"0,0 0 22 0,0 0 6 0,0 0-12 15,0 0-2-15,0 0-11 16,-4 3-1-16,-3 1-12 15,0 2-1-15,-4-3 2 0,-3 3-4 16,0 4 2-16,-4 2-7 16,-3 4-1-16,-4 3 2 15,7 3 1-15,1-9-4 16,-8 12 1-16,7-3-2 16,-3 9 0-16,-15 10 2 15,8-6 2-15,7-7-3 16,7-2-2-16,6-11 2 15,1 4 2-15,7 6-9 16,7-3-2-16,8-3 14 0,6-3 6 16,4 0 0-16,0 0 2 15,3-7-3-15,0 1 2 16,1-4-4-16,-1-3 1 16,0-6-5-16,1 0 0 15,-1 0-1-15,4-4 1 16,-4 4-22-16,-10 3-7 15,0-6-27-15,-1 3-9 16,1 3-71 0,7-7-48-16,0 4 79 15</inkml:trace>
  <inkml:trace contextRef="#ctx0" brushRef="#br0" timeOffset="74524.14">28238 3922 272 0,'3'-15'101'0,"-6"11"-78"0,-4 4 11 16,7 0-1-16,-4 0-9 15,-6 4-2-15,-1 2-4 16,-3 3-1-16,-4 7-9 15,0 12 4-15,-3 7 1 0,7 3-4 0,-7 6-3 16,6 0-1-16,8-3-1 16,4-3 0-16,6-4 0 15,8-2-2-15,7-4-2 16,3-2 3-16,4-8 2 16,0-5 7-16,3-10 2 15,4-6 1-15,10-10 4 16,1-5-2-16,7-14-1 15,-1-12-6-15,-3-10-4 16,-7 4-1-16,-7 6-1 16,-11 3 2-16,-10 6 3 15,-11 4-4-15,-25 6-1 16,-10 6-9-16,-8 3-2 16,1 3-7-16,3 7-2 15,10 3-7-15,-2 3 0 0,9 0-23 16,8 3-8-16,7-3-7 15,11-3-3-15,13-3-13 16,12-1-4-16,17 1-20 16</inkml:trace>
  <inkml:trace contextRef="#ctx0" brushRef="#br0" timeOffset="74914.06">29060 3636 372 0,'11'-13'140'0,"-15"7"-109"0,-6 3 7 15,-1 6-6-15,-10 6-14 16,-8 7 0-16,-6 9-11 0,-4-6-2 16,4 6-3-1,3-3-2-15,7 0 1 0,4-9-6 0,6 3 1 16,1-1-9-16,7-5-2 16,4 6 6-16,6 3 2 15,4-7 2-15,7 10 1 16,8-3 0-16,6 9 3 15,7 4 0-15,4 3 3 16,-3-1 1-16,3-2 3 16,-14-7 10-16,-4-3 5 15,-3-3 8-15,-11 0 7 16,-11 0-10-16,-10 0-4 16,-14 3-12-16,-4-3-6 15,-4-4-6-15,1 4 1 16,7-9-6-16,-4-1 0 15,10 1-15-15,5-4-5 0,2-3-22 16,5 3-8-16,3-6-12 16,7-6-3-16,7 3-72 15</inkml:trace>
  <inkml:trace contextRef="#ctx0" brushRef="#br0" timeOffset="75619.64">29120 3157 260 0,'-10'-16'99'0,"10"7"-77"0,0-7 11 15,0 13 2-15,3-10-6 16,1 0 3-16,3-2-5 16,4-1 1-16,6 3-16 15,-6 4 2-15,7-1 2 0,7 1-2 0,-1 6 2 16,-2 9 2-16,-1 10 3 16,-7 6 0-16,-7 19 2 15,-7 3-2-15,-3-3 2 16,-4 3-9-16,-4 0-3 15,0-6-4-15,1-3 0 16,3-1-4-16,3-9-2 16,4 4-3-16,4-10 1 15,10 0 1-15,3-4 0 16,15 1-7-16,11-6 0 16,3 2-19-16,0 1-6 15,-11-1-23-15,1 1-8 16,-1 0-19-16,-10 2-9 15,7-5-54 1</inkml:trace>
  <inkml:trace contextRef="#ctx0" brushRef="#br0" timeOffset="75891.42">30078 3465 364 0,'-8'10'134'0,"-2"-1"-104"0,-11 17 16 0,6-8 1 16,-6 14-13-16,-7 9-2 15,-4 6-18-15,-4 0-7 16,-3 4-4-16,4 2-3 0,0-5 3 16,3 5-2-16,3 4-1 15,1-10-15-15,3-3-5 16,4-9-21-16,3-7-9 15,7-6-17-15,4-9-9 16,0-7-66 0</inkml:trace>
  <inkml:trace contextRef="#ctx0" brushRef="#br0" timeOffset="76146.73">29705 3528 324 0,'0'10'123'0,"-3"9"-95"0,3 22 20 0,0-22 5 0,3 12-9 15,4 7 1-15,8 6-16 16,9-3-6-16,12 3-13 16,10 10-6-16,4 9-1 0,-1-3-2 15,-3-7-1-15,-7 1-17 16,-7-10-9-16,-3-6-13 15,-12-7-3-15,1-6-18 16,0-3-6-16,-15-3-84 16</inkml:trace>
  <inkml:trace contextRef="#ctx0" brushRef="#br0" timeOffset="77467.19">21177 10642 252 0,'-7'-3'96'0,"7"3"-75"0,-7-3 14 0,7 3 1 16,0 0-6-16,0 0 0 15,0 0-2-15,0 0 2 16,0 0-16-1,0 0 7-15,7 6 6 0,-7 0-11 0,0 13-1 16,4-3-7-16,-1 31 0 16,1-6-12-16,-1 13-2 15,-3-10-10-15,0 0-5 16,0-6-18-16,4-3-5 16,-4-7-15-16,3-9-3 15,1-3-67 1</inkml:trace>
  <inkml:trace contextRef="#ctx0" brushRef="#br0" timeOffset="77668.88">21053 10226 320 0,'-4'-15'121'0,"4"15"-95"0,0-7-4 15,0 7-10-15,0 0-10 16,0 0 1-16,4 0-7 15,0 0 1-15,6 7 1 16,1-4-21-16,10 16-7 0,-3-4-20 16,17 33-7-16,-6-11-51 15</inkml:trace>
  <inkml:trace contextRef="#ctx0" brushRef="#br0" timeOffset="77979.48">21521 10806 316 0,'11'41'118'0,"-11"-41"-92"0,3 19 17 0,-3-16 3 16,0 0-7-16,0 0 1 15,0-3-2-15,0 0 0 16,0 0-20-16,0 0 3 0,-3-3 0 16,-1 0-11-16,0-16-6 15,1 3 0-15,-1-9-1 16,4 3-1-16,0-6-2 16,0 6 1-16,7-4 1 15,-3 8-3-15,7-1 0 16,-4 3 1-16,7 10 0 15,0 2 0-15,4 14 2 16,-4-4-1-16,4 26 2 16,-4-7-2-16,4 19-1 15,-1-9-10-15,-6 2-6 16,3-5-19-16,-7-4-7 16,4-6-25-16,-4-3-7 0,0-3-21 15,0-7-7-15,0-2-22 16</inkml:trace>
  <inkml:trace contextRef="#ctx0" brushRef="#br0" timeOffset="78788.75">21620 10195 260 0,'0'-7'99'0,"0"7"-77"0,-7-3 15 0,7 3 3 16,-3 0-7-16,-1 0 3 15,4-3-11-15,0 0-3 16,0 0-13-16,0 0 1 0,7-4 1 16,0 4 0-16,4-3 1 15,3 0 0-15,7-1 2 16,-3 4-1-16,10 3 2 16,-6 0 3-16,2 3 1 15,-2 1 1-15,-5 5 2 16,-2 0-8-16,-8 13-3 15,0-3-9-15,-7 13-1 16,0-4-1-16,-7 10 2 16,0-6 1-16,-1-1 1 15,1-6-5-15,4 0 1 16,-1-6-2-16,4 0 0 16,0-3 0-16,7-3-2 0,0-1 3 15,8-9 2-15,-5 1 0 16,8-4-1-16,-4 0-21 15,4-4-9-15,-4 1-18 16,4 0-8-16,-4 0-16 16,0 3-5-16,-3 0-75 15</inkml:trace>
  <inkml:trace contextRef="#ctx0" brushRef="#br0" timeOffset="79148.89">22350 10248 332 0,'0'-3'126'0,"0"3"-98"0,0 3 6 0,0-3-4 16,-3 10-6-16,-1-4 1 16,-3 19-1-16,4-3 2 15,-12 19-14-15,5-6-2 0,-8 9 0 0,7-6-6 16,-13 15 0 0,2-12-2-16,-2 19-2 0,6-9-6 15,0-1-1-15,4-6-15 16,3-9-5-16,-3-7-19 15,7-9-9-15,3-3-1 16,1-19 1-16,3 0-73 16</inkml:trace>
  <inkml:trace contextRef="#ctx0" brushRef="#br0" timeOffset="79448.87">22046 10321 320 0,'-4'-3'121'0,"4"3"-95"0,4 3 18 0,-4-3 2 16,3 6-3-16,1 0 2 16,6 20-14-16,1-8-4 15,10 17-16-15,-3-6-2 0,10 8 1 16,-3-2-4-16,10 6 2 15,-6-6-7-15,6 6-1 16,-6-7-5-16,-1 1 1 16,-7-7-18-16,1-6-6 15,-1-3-20-15,-7-9-10 16,0-1-20-16,0-9-8 16,1 0-51-1</inkml:trace>
  <inkml:trace contextRef="#ctx0" brushRef="#br0" timeOffset="82524.95">22496 10475 292 0,'-4'6'110'0,"4"-6"-86"0,0 4-4 0,0-4-7 15,0 0-1-15,0 0 4 16,0 6 9-16,0-3 5 15,0-3-16-15,4 0 5 0,3 0 4 16,0 0-3-16,7 0-2 16,0 0-4-16,11 0-1 15,-4 0-7-15,18 0-2 16,-7 0-2-16,7 0 1 16,-3 0-2-16,-1 0 2 15,-7 0-2-15,-3 0 2 16,-4 0-24-16,1 0-8 15,-8 0-15-15,0 3-5 16,-7 0-26-16,0 4-10 16,-3-1-43-16</inkml:trace>
  <inkml:trace contextRef="#ctx0" brushRef="#br0" timeOffset="82849.73">22616 10207 288 0,'-3'0'110'0,"3"0"-86"0,3 4 7 0,-3-4-2 15,7 9-3-15,-7-3 2 16,7 19-7-16,0-2-2 15,4 17-11-15,0-5-1 0,6 6 0 16,-9-6-6-16,13-1 0 16,-7 1-3-16,0-3 0 15,-3-4-20-15,-1-3-10 16,1-3-17-16,7-3-5 16,-11-3-64-1,14-7-43-15,-3-2 67 16</inkml:trace>
  <inkml:trace contextRef="#ctx0" brushRef="#br0" timeOffset="83263.69">23258 10248 280 0,'-7'-12'107'0,"7"12"-83"0,-15-10 15 0,12 10 1 16,-4 0-9-16,0 0 2 16,-4 0-13-16,0 0-4 15,-3 7-9-15,0-1-1 0,0 16 1 16,0-3-1-16,0 22 1 15,3-7 0-15,4 7 1 16,3-6-2-16,4 3-1 16,0-3-1-16,15-4 0 15,-5-6 2-15,15-3 1 16,0-3-6-16,7-6-2 16,-4-1 2-16,7-5 3 15,-6-4-10-15,3-6-5 16,-4 0-31-16,-3-7-10 15,3 4-37-15,-3-4-14 16,-7 1-27-16</inkml:trace>
  <inkml:trace contextRef="#ctx0" brushRef="#br0" timeOffset="83725.64">23534 10211 284 0,'-10'-4'107'0,"10"4"-83"0,-11 4 13 15,11-4 1-15,-7 6-11 16,3 0-3-16,-3 10-8 0,7 0-2 16,-7 18-8-16,4-5 0 0,-1 12 1 15,4-7-1-15,4 4 1 16,-1-6-4-16,8 2 0 15,-1-9 1-15,15-6 2 16,-7-3 6-16,17-6 4 16,-6-1 1-16,10-9-1 15,-14 0 0-15,6-9 3 16,-2-1-2-16,-4-12 1 16,-4 3-3-16,-3-16-1 15,-1 7-6-15,-6-7 0 16,0 7-3-16,-11-3 2 15,0 5-6-15,-18 1-1 16,7 6-16-16,-28 0-4 16,7 4-8-16,-3 2-2 15,3 4-6-15,4 2-3 16,3 1-9-16,7 3-3 0,4 0-3 16,10 0 1-16,1 3-35 15,13-4-13-15,1 1 7 16</inkml:trace>
  <inkml:trace contextRef="#ctx0" brushRef="#br0" timeOffset="84147.43">24041 10012 304 0,'18'-9'112'0,"-18"9"-87"0,3 3 18 0,-3-3 0 16,0 3-6-16,0 0 3 15,-7 6-11-15,4 1-3 16,-11 6-15-16,3-4 0 0,0 4 0 15,1-3-6-15,3-1-1 16,-4 1-4-16,4-1-3 16,0-2-3-16,0 3 1 15,3-4 1-15,8 4-1 16,3-4-1-16,3 4-1 16,-3-4 1-16,15 7 4 15,-5-4 1-15,8 4 1 16,-3-3 4-16,6 3 5 15,-3-4 1-15,-8 4 4 16,1-4 4-16,0 7 3 16,-11-3-2-16,-3 3 0 0,-1-3-10 15,-14 6-5-15,8-3-1 16,-18 0 0-16,3-4-12 16,-7-2-4-16,4-4-14 15,0 1-5-15,3-4-14 16,4-3-6-16,3-3-12 15,4-3-5-15,0 0-22 16,7-10-10-16,0 7-3 16</inkml:trace>
  <inkml:trace contextRef="#ctx0" brushRef="#br0" timeOffset="84475.76">24544 10012 292 0,'8'-13'110'0,"-8"13"-86"0,3-9 18 0,-3 9 1 16,0 0-3-16,0 0 0 16,0 0-2-16,0 0 1 15,-3 13-21-15,-1-1 1 0,-3 10-1 16,0-6-6-16,0 12 1 15,-7-6-8-15,3 13-1 16,0-7-2-16,1 10 1 16,3-9-9-16,-1 5-3 15,1-5-13-15,0-1-6 16,0-6-7-16,0-3-2 16,4-3-14-16,-1-4-6 0,0-2-40 15,1-7-17-15,3-3 0 16</inkml:trace>
  <inkml:trace contextRef="#ctx0" brushRef="#br0" timeOffset="84736.48">24314 10025 308 0,'0'-4'115'0,"0"4"-89"0,11 7 19 0,-11-4 4 16,7 3-7-16,-4 1 0 15,8 8-10-15,-4-2-5 16,7 9-15-16,-3-3 1 16,7 12 1-16,-4-5-7 0,11 15-4 15,-4-10 0-15,11 10 0 16,-4-6-17-16,4-1-5 16,-7-5-24-16,3-4-10 15,-7-6-19-15,1-3-5 16,-5-4-70-1</inkml:trace>
  <inkml:trace contextRef="#ctx0" brushRef="#br0" timeOffset="87089.78">25278 10151 244 0,'-3'-3'90'0,"3"3"-70"0,-4 0 15 16,4 0 2-16,0 0-4 16,0 0 1-16,0 0-8 15,0 0-4-15,0 0-12 16,0 0 2-16,0 0 4 0,0 0-2 16,0 0 0-16,0 0-4 15,0 0 1-15,0 0 0 16,4 3 3-16,-1-3 2 15,4 3-1-15,0 0-3 16,4-3 0-16,-4 0-3 16,7 3 0-16,-3 0-3 0,3 0 1 15,-3 1-2-15,6-1 2 16,-2-3-2 0,6 0 0-16,-3 0-1 0,3 0 0 15,-3 0 0-15,3 0 0 16,-3 0-2-16,-1 0 1 15,-3 0-4-15,-3 0 0 16,0 0 1-16,-4 0 2 16,0 0-10-16,0 3-4 15,-7 0-32-15,0 0-13 0,0 0-15 16,0 0-4 0,0-3-59-1,7 0-52-15,0 0 74 0</inkml:trace>
  <inkml:trace contextRef="#ctx0" brushRef="#br0" timeOffset="88470.25">26781 9921 200 0,'4'-19'77'0,"-4"19"-60"0,3-19 15 0,-3 19 2 15,0-6-4-15,0-1 2 16,0-2-5-16,0-1-2 16,0-2-13-16,0 2 8 0,0-2 3 15,0 2 2-15,0 1 2 16,0-1 0-16,-3 1 1 15,-1 3-11-15,-3-1-5 16,-7 4-3-16,-7 3 1 0,3 0-3 16,-11 10-2-16,5-4 0 15,-8 22-1-15,3-6-2 16,-3 22-2-16,4-9 1 16,0 12 1-16,3-9-1 15,7 9 2-15,4-9-4 16,7 6-2-16,7-9 2 15,11 0 2-15,-1-7 2 16,29-6 1-16,-7-3-2 16,11-10-2-16,-8 1 3 15,8-7 0-15,-15 0-19 16,7-6-9-16,-3 3-25 16,4-6-11-16,-4-1-27 0,7-5-10 15,-4-1-33 1</inkml:trace>
  <inkml:trace contextRef="#ctx0" brushRef="#br0" timeOffset="88935.96">27182 9776 320 0,'-15'-19'121'0,"15"19"-95"0,-10 0 9 0,10 0-1 0,-7 6-13 16,0-3 0-16,-8 19-3 15,5-3 0-15,-8 19-9 16,7-6-1-16,-6 9 2 0,10-7-2 16,-4 4 1-16,7-7-5 15,19 4-1-15,-12-6 1 16,22 2 2-16,0-6-1 15,3-6 2-15,-3-3 5 16,10-10 2-16,-6-3 4 16,13-6 1-16,-6 0-6 15,10-13 0-15,-7 4-4 16,-4-14 2-16,-6 4-6 16,-12-12-1-16,1 5 0 15,-21-5 2-15,-1 5-8 16,-21-2-3-16,4 6-13 0,-7-1-4 15,6 8-4-15,-3 5-1 16,4 0-14-16,0 10-6 16,3 0-13-16,11 6-2 15,-4 0 0-15,11 1 1 16,0-1-59 0</inkml:trace>
  <inkml:trace contextRef="#ctx0" brushRef="#br0" timeOffset="89386.72">27866 9672 304 0,'46'-29'112'0,"-46"29"-87"0,32-12 24 0,-29 12 6 0,1 0-9 15,-1 0-2-15,4 0-8 16,-7 0-2-16,-10 3-19 16,3 0-9-16,-7 3-4 0,-1-2 0 15,-2 5 3-15,2-3-4 16,-2 4-1-16,3-1-2 15,-1 4 0-15,1-4-7 16,4 7-4-16,-1-3-2 16,0 6-1-16,4-7 0 15,0 4 2-15,0-3 3 16,7 2 2-16,0 1 6 16,7 3 3-16,-7-3-1 15,18 6 0-15,-8-3 3 0,15 3 1 16,-11-3 12-16,4-1 5 15,3-2 3-15,-10 0 3 16,0-3 1-16,-4-1 1 16,0-2-9-16,-14 2-4 15,3-2-8-15,-10 2-5 16,3-2-4-16,-6-1-1 16,3 1-18-16,-4-4-9 15,4 0-11-15,-1-3-2 16,5 1-17-16,3-4-6 15,-4 0-16-15,11-4-4 16,0 1-39-16</inkml:trace>
  <inkml:trace contextRef="#ctx0" brushRef="#br0" timeOffset="89672.03">28358 9672 332 0,'22'-22'126'0,"-22"22"-98"0,14-7 10 16,-14 7-1-16,3 0 1 16,-3 0 6-16,0 4 1 15,0-1 2-15,-7 9-26 16,-7 14-1-16,-4 8-1 0,-3 17-9 16,3-10-1-16,4-7-5 15,-7 10-1-15,3-6-1 16,-10 3 1-16,3-9-15 0,-3-1-7 15,3-6-17-15,4-3-7 16,3-3-21-16,7-6-10 16,1-4-46-16,10-9-19 15,0 0 14 1</inkml:trace>
  <inkml:trace contextRef="#ctx0" brushRef="#br0" timeOffset="89920.79">28139 9662 328 0,'0'-3'123'0,"0"3"-95"0,3 10 20 0,-3-10 5 0,0 12-16 15,0-2-3-15,4 24-14 16,6 29-5-16,-3-15-8 16,4-7-5-16,-4 9 1 0,7 13-2 15,1-9-1-15,2-7-19 16,-10-6-10-16,4-7-10 15,-4-15-3-15,-3-3-6 16,-4-3 0-16,0-1-80 16,0-5-51-1,0-1 80-15</inkml:trace>
  <inkml:trace contextRef="#ctx0" brushRef="#br0" timeOffset="91218.38">20536 11515 264 0,'0'0'101'0,"0"0"-78"0,0 3 6 0,0-3 0 16,0 3-3-16,0-3 4 16,3 3-3-16,1 0-2 15,3 4-13-15,-4-4 1 0,11 0 3 16,-3 0 5-16,14-3 2 0,-4 0-4 16,22-3 1-16,-8 0-2 15,22-3-2-15,-11 2 0 16,7-5 0-16,-10 3-6 15,28-4-2 1,-15 4 2-16,26-7 4 0,-18 4-4 16,10-4 2-16,-14 4-5 15,32-7-2-15,-14 3 2 16,18 1 2-16,-18 2-2 16,25-2 1-16,-22 2-3 15,36 1 0-15,-24 3-1 0,16-7 2 16,-20 4 1-1,39-4 1-15,-29 3-2 0,11-5-1 16,-25 2-1-16,42-3 2 16,-31 4-3-16,14-1 0 15,-25 1-1-15,36-1-2 16,-26 4 5-16,26-1 1 16,-29 1-5-16,39-4-2 15,-28 4 2-15,28-4 1 16,-28 4-3-16,39-4-1 15,-29 3 3-15,18 1 3 16,-32 3-6-16,43-1-3 16,-32 1 9-16,18 3 4 15,-25 0-6-15,10 3 0 16,-21 0-2-16,29 0 2 16,-29 0-3-16,0 3 0 0,-18-3 1 15,19 3 0-15,-19-3 0 16,29 0 2-16,-22 0-1 15,15-3-1-15,-25 0 3 16,46-4 0-16,-29 1-4 16,22-3 1-16,-21 2 0 15,42-5 2-15,-28 2-1 16,21-9 2-16,-28 7-2 16,49-16-1-16,61-13 1 15,-33-4-1-15,-13 5 0 16,-4 5 2-16,-22 7-1 15,-27 5-1-15,-22 5-2 0,-14 2 1 16,-15 6-8-16,-9 1-4 16,-16 6-9-16,-6-4-3 15,-7 4-1-15,-7 0 2 16,-8 3-31-16,-6 0-14 16,-8 0-35-16,-3 0-14 15,-4 6-47 1</inkml:trace>
  <inkml:trace contextRef="#ctx0" brushRef="#br0" timeOffset="92074.78">23903 9656 276 0,'0'-6'104'0,"0"6"-81"0,0 0 12 16,0 0 0-16,0 0-4 15,0 0 2-15,0 0-1 16,0 0 0-16,3-3-17 16,1 3 4-16,3-4 4 0,-3 1-3 15,6-3-2-15,4 0-4 16,1-7 1-16,6 4-8 15,4-1-4-15,-4 1 4 0,4 2 5 16,-11 1 5-16,4 6 4 16,-4 0-2-16,-7 10-2 15,0-4-5-15,-7 6-2 16,0 1-6-16,-4 3-1 16,1-4-1-16,3 1-2 15,0-3 1-15,0-1 1 16,0 0-1-16,0 1-1 15,3-4-2-15,12 0 1 16,-5 1 1-16,8-4 2 16,0 0-8-16,-1 0-1 15,-2 0-38-15,2-3-18 16,1 0-40-16,-4 0-16 16,4 0-55-1</inkml:trace>
  <inkml:trace contextRef="#ctx0" brushRef="#br0" timeOffset="96066.25">24006 11682 288 0,'0'0'107'0,"0"0"-83"0,0 0 13 15,0 0 1-15,0 0-7 16,0 0 2-16,0 0-4 16,0 0 2-16,-4 0-17 15,1 0 1-15,-5 0 1 0,1 0-6 16,-3 3-1-16,-4 0-5 16,-1 7-3-16,-2-1-3 15,-8 10-1-15,7-3 2 16,-7 6 2-16,4-3-2 0,0 3 0 15,3-3 1-15,4-1 0 16,-4-2-3-16,11 0 0 16,-7-3-5-16,10-1-2 15,1-2 0-15,10-1 4 16,0 1 3-16,11-4 2 16,-4-3-2-16,7 0 0 15,-3 0 2-15,3 0 0 16,-3 1 3-16,3 5 1 15,-3 0-4-15,3 1-1 16,0-4 3-16,-6 7 3 16,2-7 10-16,-3 0 3 0,-3 1 5 15,-4-1 1-15,-3 0-6 16,-4 7 0-16,0-4-8 16,-11 7-1-16,8-3-2 15,-15 6-1-15,4-4-3 16,-4 4-2-16,4-3-4 15,-7 0 0-15,3-4-7 16,0-2-1-16,4-1-15 16,0-2-6-16,3-1-22 15,11-6-8-15,0 0-12 16,0-3-6-16,4 0-53 16</inkml:trace>
  <inkml:trace contextRef="#ctx0" brushRef="#br0" timeOffset="96315.13">24272 12022 304 0,'-4'3'115'0,"4"-3"-89"0,0 3 16 0,0-3 2 16,0 3-7-16,0 1 1 15,4 2-15-15,-1-3-4 16,1 7-11-16,-1-1-7 0,4 4-4 16,-7-4-14-16,4 4-6 15,-1-1-30-15,1-2-11 16,-1-1-90 0</inkml:trace>
  <inkml:trace contextRef="#ctx0" brushRef="#br0" timeOffset="96757.9">24169 11650 212 0,'14'10'82'0,"-14"-10"-64"0,21 22-7 0,-17-19-6 15,10 13 4-15,0-1 5 16,4 20 0-16,0-7 2 15,6 17-9-15,-6-11 7 0,3 7 3 16,-3-9 13-16,3-1 6 16,1-6-2-16,-8-3 0 15,0-6-2-15,0-6 2 16,-3-4-1-16,-4-9 0 16,0 0-12-16,-4-10-3 15,5 4-8-15,-8-13-2 16,0 6 0-16,0 0 2 15,0 0-7-15,0 4-2 16,3 2 1-16,8 10 1 16,-4 0-1-16,14 10 1 15,-3-4-2-15,10 10-1 16,-3-4 1-16,7 7-1 0,-4 0-16 16,4 0-4-1,-7-3-21-15,0 0-7 0,-4-4-20 16,-3-2-8-16,-1-1-82 15,1-3-38 1,-4-3 103-16</inkml:trace>
  <inkml:trace contextRef="#ctx0" brushRef="#br0" timeOffset="97793.9">24513 11480 272 0,'-8'-3'104'0,"8"3"-81"0,0 3 5 0,0-3-2 0,0 0-8 15,0 0 1-15,0 0 5 16,0 0 2-16,4-3-13 16,0 0 8-16,13-10 5 0,-3 1-3 15,15-14-1-15,-4 8-1 16,10-5-1-16,-7 5-5 16,1 2 1-16,-4 3-3 15,-1 7 2-15,1 0 3 16,-11 12 1-16,1 0-6 15,-5 19 0-15,-3-6-8 16,0 13-3-16,-7-7-4 16,-7 7 1-16,7-7 3 15,-3 0 1-15,-1-3-4 0,4 0-1 16,0-3 1-16,4-3 0 16,-1-1-2-16,4-2 2 15,0 0 1-15,1-4 2 16,-1 1-12-16,3-7-6 15,1 0-20-15,3-3-7 16,0 0-22-16,8-3-9 16,-5 0-51-16,8-1-22 15,0 1 27 1</inkml:trace>
  <inkml:trace contextRef="#ctx0" brushRef="#br0" timeOffset="98100.29">25420 11373 376 0,'7'-13'140'0,"-7"13"-109"0,0 4 9 15,0-4-2-15,0 15-13 16,0-2-2-16,-4 12-7 0,1-3-2 15,-8 13-8 1,4-7-2-16,-7 19 2 0,3-9-1 16,-6 16 0-16,3-10-6 0,-1 6-1 15,5-9-21-15,-4-3-10 16,3-6-30-16,0-7-10 16,4-6-34-16,4-10-15 15,-1 1 6 1</inkml:trace>
  <inkml:trace contextRef="#ctx0" brushRef="#br0" timeOffset="98339.93">25122 11452 408 0,'21'38'154'0,"-21"-38"-120"0,39 41 17 0,-35-35 1 0,14 16-15 15,-4-3 1-15,14 25-15 16,-6-6-4-16,2 22-11 16,-2-13-5-16,10 3 0 0,-8-9-13 15,12 0-3-15,-8-6-27 16,4-7-12-16,-4-3-32 16,-3-3-12-16,-4-6-77 15</inkml:trace>
  <inkml:trace contextRef="#ctx0" brushRef="#br1" timeOffset="108408.01">20571 10982 184 0,'4'4'71'0,"-4"-4"-55"0,3-7 15 0,-3 7 3 15,0 0-4-15,0 0 0 16,4-3-6-16,3 3-1 16,-4 0-12-16,4 0 2 0,8-3 3 15,-5 0 1-15,15-4 1 16,-4 1 4-16,22-6 1 16,-8 2-4-16,15-9 1 15,-11 3 0-15,10-6 0 16,-2 4-5-16,16-5-1 15,-10 5-4-15,22-1 1 16,-15 3-4-16,8 3 1 16,-15 4-3-16,14-1 2 15,-10 1 2-15,21 3 2 0,-18-1-3 16,11 4 0 0,-11 0-3-16,-3 0 2 0,-8 0-2 15,12 0 2-15,-12-1-2 16,26 1 0-16,-22 0 1 15,18 0 1-15,-14 0-3 16,3 0-1-16,-11 0 3 16,12-4 1-16,-12 1-3 15,19 0-3-15,-15-1 0 16,18 1-1-16,-15 3 0 16,1 0 2-16,-4 0-1 15,1-4 2-15,-8 4-4 16,14 0 0-16,-11 0 3 0,15-3 3 15,-11 2 0-15,8-5 0 16,-12 3-3-16,4-1 1 16,-10 1-4-16,14 0 0 15,-11 3 1-15,18-1 2 16,-11 1-1-16,11 0-1 16,-11 0 1-16,3-3 1 15,-9 3 1-15,6-7 1 16,-11 4 0-16,15-7 0 15,-11 1-2-15,18-4-2 16,-15 3-2-16,5-3 1 0,-8 7 1 16,-7 0 2-1,-4 2-1-15,4 1-1 0,-7 0 1 16,7-1-1-16,-7 4 0 16,10-3 0-16,-6 0-3 15,14-1 2-15,-19 1 1 16,16 3 2-16,-12 0-3 15,11 0 0-15,-18 3 1 16,8 0 0-16,-8 0 0 16,4 0 0-16,-7 0 0 15,3-4 0-15,-3 1 0 16,3-3 0-16,-3 0 0 16,4-4 2-16,-5 4-1 15,-2 0-1-15,-5-1-2 16,-2 4-1-16,-5 0-16 15,1 0-7-15,-4 0-25 0,0 0-7 16,0-1-36-16,-3 1-15 16,-1 0-61-1</inkml:trace>
  <inkml:trace contextRef="#ctx0" brushRef="#br1" timeOffset="109188.78">22967 9042 232 0,'0'0'88'0,"0"0"-69"0,0 3 11 0,0-3-2 0,0 0-3 15,0 0 2-15,0 0 2 16,0 0 2-16,0 0-16 15,0 0 4-15,0 3 4 0,0-3-3 16,0 0-2-16,0 0-4 16,0 3 1-16,0 0 1 15,0 4-1-15,0-4 1 16,4 9 0-16,-1-2 0 16,4 12 3-16,-3-3-5 15,3 9 2-15,-4-3-5 16,5 16 1-16,-1-6-5 15,3 12-2-15,-6-9-5 0,3 0 0 16,0-7-2 0,0-5 0-16,0-4-16 0,-3-4-8 15,-1-2-37-15,4-6-17 16,0-4-108 0</inkml:trace>
  <inkml:trace contextRef="#ctx0" brushRef="#br1" timeOffset="109801.82">23754 9155 288 0,'0'0'107'0,"0"0"-83"0,0 0 17 0,0 0 4 16,0 3-4-16,0 0 0 15,7 1-5-15,-7-1-2 0,7 3-19 16,0-3 4-16,7 0 2 0,1 0-3 16,2 1 0-16,1-1-6 15,0 0 0-15,0-3-7 16,10 0-1-16,-7 0 0 15,15-3 0-15,-5 3-2 16,5 0 1-16,-8 0-24 16,4-3-11-16,-7-1-45 15,3 1-18-15,-6 0-88 16</inkml:trace>
  <inkml:trace contextRef="#ctx0" brushRef="#br1" timeOffset="110405.87">24846 8903 320 0,'0'-16'121'0,"0"16"-95"0,-4-6 18 0,4 6 0 0,-3 0-15 16,3 0-2-16,-7 3-10 15,-1 0-2-15,-6 13-9 16,4-3 3-16,-8 12 1 0,4-3-1 15,-8 13 0-15,5-10-3 16,-1 6-1-16,4-5 1 0,7 5 1 16,3-3 1-16,4 4 0 15,4-4 0-15,17-3 0 16,-10-3 4-16,13-6 3 16,-2-3-6-16,6-10-1 15,-3 0-4-15,10-6-1 16,-6 3-19-16,10-6-9 15,-14 3-20-15,6-4-8 16,-2 1-46-16,3-4-19 16,-4 1-33-16</inkml:trace>
  <inkml:trace contextRef="#ctx0" brushRef="#br1" timeOffset="110913.68">25321 9001 272 0,'0'-16'101'0,"0"16"-78"0,-14-28 20 16,10 25 2-16,-3-7-6 16,3 4 0-16,-10-1-11 15,7 1-3-15,-7 6-14 16,3 0 0-16,-10 13 0 0,10-1-2 15,-6 10 0-15,2 0-5 16,1 4-1-16,7-4-1 16,0 3-2-16,4-3 1 15,13 3 1-15,-10-3-3 0,18 3 0 16,0-6 3 0,6-3 1-16,1-3 7 0,4-10 4 15,-5 0 4-15,12-6 3 16,-8 0 0-16,15-10-1 15,-11 4-2-15,7-10 1 16,-7 3-8-16,-8-6-4 16,1 3 2-16,-18-6 4 15,0 6-7-15,-21-3-3 16,4 3-5-16,-15 0-1 16,7 3-7-16,-14 1-4 15,11 2-3-15,-8 7 0 16,8-1-15-16,4 4-7 0,2 0-19 15,5 3-6-15,3 0-4 16,3-3 2-16,4 0-38 16,7-4-18-16,0 1 21 15</inkml:trace>
  <inkml:trace contextRef="#ctx0" brushRef="#br1" timeOffset="111303.38">25895 8676 332 0,'32'-22'126'0,"-32"22"-98"0,21-6 14 0,-17 6 0 16,-1 0-4-16,1 0 2 16,-1 3-5-16,-3 7-1 15,-7-1-19-15,4 0 0 0,-8 4 1 16,4-4-8-16,0 1-2 16,-4-1-4-16,4 1 1 15,0-4-9-15,7 0-3 16,-7 4-4-16,7-4-2 15,0 0 1-15,7 7 1 16,0-3 5-16,11 8 5 16,-4-2 0-16,11 6 1 15,-4-3 0-15,4 3 0 16,-4-3 11-16,0 3 5 16,-3-3 5-16,-4 3 1 15,-7-3-3-15,-7 0 2 16,0-3-10-16,-14-1-5 0,4-2-1 15,-12 0 0-15,8-4-15 16,-14-3-4-16,7 1-19 16,-1-4-5-16,5 0-30 15,6-3-12-15,4 0-92 16</inkml:trace>
  <inkml:trace contextRef="#ctx0" brushRef="#br1" timeOffset="111919.9">26781 8654 316 0,'7'-9'118'0,"-7"9"-92"0,4-3 13 15,-4 3 0-15,0 0-10 16,0 0 0-16,0 3-1 16,7 0 0-16,-7 6-15 0,0 7-1 0,-11 3 1 15,1 3-3-15,-1 0 0 16,0-3-6-16,-10 16-3 16,7-7 2-16,-15 10 2 15,8-7-4-15,-4 4-1 16,4-7-16-16,-7 7-4 15,6-10-10-15,-2-3-2 16,9-3-9-16,-6-3-4 16,0-3-35-16,10-7-16 15,1 0-29 1</inkml:trace>
  <inkml:trace contextRef="#ctx0" brushRef="#br1" timeOffset="112181.27">26441 8610 332 0,'0'0'123'0,"3"6"-95"0,8 1 22 16,-11-4 6-16,4 6-12 16,3-2-4-16,10 8-16 15,15 14-7-15,-3 9-10 16,2 12-3-16,-6-9 2 0,-3-6-3 15,2 9 0-15,8 6-10 16,-3-3-3-16,-8-12-24 16,0-7-8-16,-3-6-27 0,-7-9-9 15,-4 0-79 1</inkml:trace>
  <inkml:trace contextRef="#ctx0" brushRef="#br1" timeOffset="113453.33">19724 14908 268 0,'-4'-3'101'0,"4"3"-78"0,-3 0 13 0,3 0 2 0,0 0 0 16,0 0 2-16,0 0-7 15,0 0 0-15,0 0-19 16,0 0-1-16,0 0-2 0,0 0-4 15,0 3 1-15,0 0 4 16,3 3 2-16,1 1-3 16,14-1 1-16,-4-3 2 15,18 0 1-15,-8 0-4 16,19-6 1-16,-8 3-5 16,8-6 1-16,-11 0-3 15,10-1 0-15,-6 1-3 16,6-3-2-16,-6 2 3 0,-1 1 0 15,1 0-4-15,-8 2 1 16,-3 1 0-16,-4 0 0 16,-3 0-18-16,-4 3-8 15,-3 0-19-15,-1 3-8 16,-3-3-22-16,-3 3-8 16,-1 0-74-1</inkml:trace>
  <inkml:trace contextRef="#ctx0" brushRef="#br1" timeOffset="113768.65">20039 15377 324 0,'0'0'123'0,"0"0"-95"0,4 3 14 15,-4-3-1-15,3 0-8 16,1 0 3-16,7 0-11 16,-11 0-6-16,10 0-10 15,1 0 3-15,7-3 1 0,-4 0-4 16,14-6-1-16,-3 2-4 0,10-5-3 16,-3 2-3-1,7-5 1-15,-7 2-21 0,7-6-10 16,-7 3-20-16,0-6-5 15,-4 3-20 1,1-3-6-16,-5 3-49 16</inkml:trace>
  <inkml:trace contextRef="#ctx0" brushRef="#br1" timeOffset="118977.18">21400 14082 196 0,'-3'-9'74'0,"3"9"-58"16,-7-6 12-16,7 6 2 0,-4 0-7 16,1 0-1-16,3-4-4 15,-7 4-1-15,3 0-9 16,0 0 4-16,4 0 1 0,0 0 0 15,0 0 2-15,0 0 1 16,0-3 2-16,0 3-1 16,0 0-1-16,0 0-4 15,0 0-2-15,0 0-2 16,0 0 0-16,0 0-7 16,0 0-2-16,0 0 0 0,0 3 2 15,0 1 6-15,8 8 4 16,-1-2-2-16,-4 28 2 15,4-10 0-15,7 25 1 16,-6-12-4 0,2 22 0-16,4-15-3 0,-3 34 0 15,0-19-1-15,-8 15 2 16,4-15 1-16,0 7 1 16,-3-17-4-16,-1 1-1 15,1-10-1-15,0-3 1 16,-1-10-2-16,1-2-1 15,-4-7 1-15,0 0-1 16,0-6 2-16,0-4 1 0,0 1-1 16,0-4-2-16,0 1 3 15,0-4 0-15,0 0-17 16,0-3-5-16,0 1-31 16,3-8-12-16,1 1-21 15,3-6-6-15,-4 2-47 16</inkml:trace>
  <inkml:trace contextRef="#ctx0" brushRef="#br1" timeOffset="119364.9">21684 14520 296 0,'-11'3'112'0,"11"-3"-87"0,0 4 9 0,0-4-4 16,0 3-10-16,0-3 1 15,0 3-10-15,0 0-4 16,4 0-4-16,-1 0 8 0,15 1 6 15,-4-1-3-15,11-3 2 16,-4 0-3-16,15-3 0 16,-8-1-3-16,8-2-1 0,-15 3-5 15,11-3-1-15,-14-1-1 16,6 1-2-16,-2 0-2 16,-1-1-1-16,-3 1-27 15,-1 3-12-15,-2 0-23 16,-1 3-8-16,-4 0-70 15</inkml:trace>
  <inkml:trace contextRef="#ctx0" brushRef="#br1" timeOffset="120148.58">22900 14208 232 0,'3'-3'88'0,"-3"3"-69"0,-3 0 13 0,3 0 0 16,0 0-2 0,0 0 4-16,-4-3-5 0,1 0-1 15,-1 0-15-15,-3 0 3 0,0-4 4 16,0 1-2-1,0-3 1-15,-7 2-4 0,3 1-1 16,-7 0-4-16,-3-1-1 16,7 4-5-16,-15 3-1 15,8 0 1-15,-7 10 0 16,-1-1-5-16,5 13 1 16,2-3 0-16,1 16 2 15,3-4-3-15,1 7 0 16,2-6 1-16,5 9 0 15,-1-10 0-15,4 10 2 16,0-6 1-16,7 6 3 16,0-7-1-16,7 4 2 15,0-10 0-15,11-2 1 0,-4-4 0 16,22-13 2-16,-5 1-1 16,19-14 2-16,-7 1-6 15,-1-9-3-15,-6 2-1 16,3-2 1-16,-8-1-12 15,5 0-6-15,-15 4-29 16,4 0-13-16,-4 2-21 16,1 1-8-16</inkml:trace>
  <inkml:trace contextRef="#ctx0" brushRef="#br1" timeOffset="120717.89">23290 14076 264 0,'-7'-6'99'0,"7"6"-77"0,-18-3 11 0,14 3 2 16,-6 0-6-16,3 0 1 15,-8 3-6-15,5-3-3 16,-4 6-11-16,-4 0-2 0,4 10-1 16,0-3 1-16,-1 21 0 15,5-5-2-15,3 12 1 16,0-7-2-16,7 10 2 0,0-9-2 16,7 3 2-16,-4-7-2 15,18-2 0-15,-10-4-1 16,17-3 2-16,-3-6 1 15,11-7 3-15,-8 1-1 16,7-10 0-16,-6 0 1 16,6-10 1-16,-6 1 3 15,6-16 2-15,-7 3-3 16,8-29 0-16,-8 10-5 16,-3-6 0-16,-7 9-1 15,-15 0 3-15,1 10-5 16,-18 3-1-16,3 6-7 15,-14 6 0-15,8 4-6 0,-26-1-1 16,11 4-2-16,-14 3 0 16,14 0-7-16,-3 3 0 15,10 0-28-15,11 0-9 16,3 0-6-16,15-3 0 16,-1-1-34-16,15 1-14 15,0 0 2 1</inkml:trace>
  <inkml:trace contextRef="#ctx0" brushRef="#br1" timeOffset="121228.43">23956 13818 280 0,'4'-13'107'0,"-4"13"-83"0,0-12 15 0,0 12 3 0,-4-4 1 15,4 1 4-15,-4 3-10 16,1 0-5-16,-1 7-18 16,-6-4-2-16,-1 12 1 0,4-2-3 15,-7 9 0-15,3-6-6 16,-10 6-3-16,7-3-3 16,-4 6 1-16,4-6-1 15,3 3 0-15,-3-3-5 16,7 0 0-16,0-3-6 0,10-1-2 15,1-2 11 1,7-4 4-16,-1 1 1 0,8-1-1 16,-4-2-2-16,7-1 1 15,-3-3 1-15,11 3 0 16,-5-3 4-16,12 4 2 16,-11-1 9-16,-1 0 2 15,-2 1 7-15,-5 2 5 16,-2 1-5-16,-12 12-2 15,-3-3-10-15,-14 15-5 16,3-2-4-16,-10-1 0 16,3-6-4-16,-7 4-2 15,1-7-16-15,-8-3-7 16,7-4-16-16,0-2-4 0,4-4-17 16,10-5-8-16,4-1 1 15,7-13 1-15,0 4-64 16</inkml:trace>
  <inkml:trace contextRef="#ctx0" brushRef="#br1" timeOffset="121601.56">24452 13780 288 0,'4'-19'110'0,"-4"19"-86"0,0-9 20 0,0 9 2 16,0 0 2-16,0 0 6 16,0 0-15-16,0 0-5 15,-4 6-20-15,1 0-2 0,-1 19-1 16,1-6 0-16,-4 16 1 15,3-7-9-15,-3 13-1 16,3-6-2-16,-10 15 0 16,4-9 0-16,-1 7 2 15,4-7-8-15,0-4-3 16,3-5-17-16,-6-4-7 16,6-6-17-16,0 0-9 15,1-6-12-15,-1-7-4 0,4-2-60 16</inkml:trace>
  <inkml:trace contextRef="#ctx0" brushRef="#br1" timeOffset="121894.48">24151 13834 328 0,'-4'-4'123'0,"4"4"-95"0,0 4 5 0,0-4-3 15,0 3 1-15,0 0 5 16,11 9-8-16,-4-2-2 16,11 12-15-16,0-6 2 0,6 12 3 15,-6-6-6-15,7 16-3 16,-4-10-7-16,-3 16 0 16,0-6-5-16,3 9-1 15,0-9-19-15,-7 3-7 16,1-3-18-16,2-7-7 15,-3-2-20-15,-3-7-6 16,-4-3-44 0</inkml:trace>
  <inkml:trace contextRef="#ctx0" brushRef="#br1" timeOffset="123162.17">21393 15384 200 0,'4'0'77'0,"-4"0"-60"0,3 3 10 16,-3-3 1-16,0 3-3 16,0 0 2-16,7 0-4 15,-7-3 0-15,4 0-12 16,0 0 2-16,3 3 1 0,-4-3 6 15,11 0 2-15,-7 0-3 16,8 0 1-16,-8 0-2 16,7-3-2-16,-3 0 0 0,10 0 0 15,-7 0-2-15,14-4 1 16,-3 1-2-16,14-7 2 16,-7 4-4-16,14-7-1 15,-7 4 2-15,4-1 3 16,-8 0-4-16,8 1-1 15,-15-1-4-15,15 1 1 16,-8 2 0-16,15-2 1 16,-8 2-2-16,15 1 1 15,-11 2-2-15,7-2 2 16,-10 3 0-16,6-7 1 16,-10 4 0-16,14-7 0 15,-10 3-4-15,21-3-1 16,-15 4 1-16,15-1 0 0,-14 4-2 15,14-1 1-15,-22 4-2 16,11-3 2-16,-10 2-2 16,21-2 2-16,-15 3 0 15,22-4 1-15,-14 1 0 16,3-4 2-16,-10 4-3 16,14-7-2-16,-15 6 2 15,26-2 0-15,-12 2-1 16,8-2-2-16,-10 2 1 15,2 1 1-15,-13-1-1 16,14 4 2-16,-15 0-4 16,26-4-2-16,-15 4 4 0,15-7 1 15,-19 4 0-15,1-4-2 16,-11 1 1-16,11-4-1 16,-11 3 2-16,14-2 1 15,-10 2-4-15,6 0 1 16,-9 4 0-16,2 0 2 15,-10-1-1-15,0 4-1 16,-7 0-2-16,0-1 1 16,-7 4 1-16,0 0 0 15,-8 0 0-15,1 0 0 16,0-1 0-16,-4 1 2 16,-3 0-1-16,-1 3-1 15,-3 0-6-15,0 0-4 16,0 0-14-16,1-3-7 0,-8 3-24 15,3 0-8-15,1 0-12 16,-1-3-6-16,1 0-71 16,-1 0-57-1,1 3 85-15</inkml:trace>
  <inkml:trace contextRef="#ctx0" brushRef="#br1" timeOffset="125447.07">22439 15840 228 0,'0'-15'88'0,"0"15"-69"0,0-16 13 0,0 16 0 16,0-3-2-16,0 0 2 0,0-1-4 15,0 1 0-15,0 0-16 16,0 3 6-16,0 0 5 0,0 0 8 16,0 0 5-16,0 0-13 15,-7 3-3-15,3 0-10 16,-10 7-2-16,4-1-2 16,-8 4-1-16,-3-4-6 15,-4 4 1-15,7 0 0 16,-3-1 2-16,3 1-3 15,0-1 0-15,1-2 1 16,2-1 0-16,8 1-3 16,-7-4 0-16,7 0-5 15,3 1 0-15,4-4 2 16,4 0 1-16,0 0 0 16,13 0 1-16,-3-3 5 15,11 3 1-15,-3 0-3 16,2 1-1-16,-2-1 1 15,2 3 0-15,-6-3-2 0,0 4 0 16,0-1 4-16,-4 3 1 16,0-2 6-16,-10 5 5 15,3-2 4-15,-4 5 2 16,1-2-6-16,-4 6 0 16,0-3-8-16,-7 3-1 15,0-4-2-15,-8 4 1 16,5-3-4-16,-12-3 0 15,5-4 1-15,-8-3 0 16,4 1-5-16,-1-4-1 0,5 0-17 16,6-3-8-1,0 0-19-15,11-3-6 0,0 0-8 16,11-4-2-16,0 1-77 16</inkml:trace>
  <inkml:trace contextRef="#ctx0" brushRef="#br1" timeOffset="125767.6">22676 15929 304 0,'-10'-7'115'0,"10"7"-89"0,-4-3 16 0,4 3 2 16,0 0-13-16,0 0-1 15,0 0-13-15,0 0-5 16,4 6-7-16,-4 1-4 0,3 5 0 16,4 1-1-16,-3 6 0 15,3-3-16-15,0 6-4 16,4-3-21-16,-1 6-7 15,-2-3-20-15,-1-3-10 16,0-4-40 0</inkml:trace>
  <inkml:trace contextRef="#ctx0" brushRef="#br1" timeOffset="125936.75">22535 15487 184 0,'0'0'71'0,"0"0"-55"0,10 13-16 16,-10-10-8-16,0 4-34 15,4-1-13-15,6 3-4 16,1 1-2-16</inkml:trace>
  <inkml:trace contextRef="#ctx0" brushRef="#br1" timeOffset="126285.62">22974 15913 236 0,'11'6'90'0,"-11"-6"-70"0,0 6 28 0,0-6 9 16,0 0-6-16,0 0 2 15,-4 4-14-15,4-4-4 16,-3 3-20-16,-1-3 0 0,-3 0 1 16,7 0-4-16,-11-3-2 15,4-1-5-15,0-2-2 16,4 0-1-16,-1-4-2 15,1 1 3-15,3-4 2 16,0 4-4-16,0-4-1 16,0 1-2-16,3 2 0 15,1 1 4-15,3 6 1 0,0 3-1 16,7 9-2-16,-7 0 3 16,11 7 0-16,-4-3-1 15,4 6-2-15,0-4-8 16,-1 4-3-1,1-3-16-15,0 3-6 0,-4-3-15 16,-3-4-5-16,-1-2-16 16,-3-4-7-16,0 0-53 15</inkml:trace>
  <inkml:trace contextRef="#ctx0" brushRef="#br1" timeOffset="126841.07">22956 15336 280 0,'0'-3'107'0,"0"3"-83"0,-3 0 15 0,3 0 1 0,0 0-18 15,0 0-2-15,0 0-3 16,0 0 1-16,0-3-10 16,0 3 4-16,3-6 2 15,1-1-1-15,3-2 2 0,0 3 1 16,4-1 2-16,-4 1-6 15,4 3-2-15,-1 0 6 16,1 6 1-16,-4 0 0 16,0 10 0-16,0-4-5 15,-3 7-2-15,-1-4-6 16,-3 1-3-16,0 0 0 16,0-1 1-16,0-2-3 15,0 2 0-15,0-2-1 16,4-1 0-16,-1-3 0 15,1 4 0-15,-1-4 0 0,8 1 0 16,-4-4 2-16,7 0 0 16,-3 0-18-16,7-3-8 15,-4 0-17-15,7 0-6 16,-3 0-9-16,7-3-4 16,-11 3-30-16,7-3-12 15,-3 3-10 1</inkml:trace>
  <inkml:trace contextRef="#ctx0" brushRef="#br1" timeOffset="127232.84">23665 15387 264 0,'0'0'99'0,"0"0"-77"0,0 0 15 16,0 0 3-16,0 0-2 16,0 0 4-16,0 0-12 15,0 0-3-15,-3 9-16 16,-1-3 2-16,1 10 1 0,3 0-3 0,-11 12 1 15,4-3-7-15,-4 26-1 16,1-10-2-16,-4 9-2 16,3-9 1-16,0 0 1 15,4-9-1-15,0-1-1 16,0-9-15-16,4-3-5 16,-1-3-17-16,0-7-4 15,4-2-16-15,0-7-6 16,0 0-74-1</inkml:trace>
  <inkml:trace contextRef="#ctx0" brushRef="#br1" timeOffset="127562.3">23403 15387 312 0,'-3'0'115'0,"3"0"-89"0,0 0 5 16,0 0-1-16,0 3 1 16,0 0 5-16,3 3-2 15,1 1 2-15,6 5-20 16,-3-2 2-16,11 12 0 0,-4-3-4 16,15 15 2-16,-8-5-9 15,21 12-4-15,-13-7-2 16,10 4 1-16,-7-6-1 15,3-4-1-15,-3-6-4 0,-4 0-2 16,-3-3-24 0,-4-3-8-16,-3-4-20 0,-4-2-8 15,4-1-36-15,-7-9-15 16,-1 0-3 0</inkml:trace>
  <inkml:trace contextRef="#ctx0" brushRef="#br1" timeOffset="130895.79">29081 13122 232 0,'4'-13'88'0,"-4"13"-69"0,4 3 15 0,-4 3 1 0,3 13-5 15,4 29 0-15,0 21-6 16,0 16-3-16,0 16-11 16,-3-19 0-16,7 103 1 0,-4-46-6 15,7 123-1-15,-3-67-2 16,-1 123 1-16,-3-91-4 16,4 104-2-16,0-98 2 15,-11 47 0-15,3-75-2 16,4 9 2-16,-3-53-15 15,-1-10-4-15,4-31-25 16,-7-22-9-16,4-20-73 16</inkml:trace>
  <inkml:trace contextRef="#ctx0" brushRef="#br1" timeOffset="131373.47">29266 13021 228 0,'-4'-3'88'0,"4"3"-69"0,0 0 4 15,0 0-4-15,0 3-4 16,4 3 4-16,3 0-5 16,7 1 0-16,11-1-8 15,10-3 7-15,15 0 6 0,10-3 1 16,11-3 0-16,35-6-4 0,22-10-2 16,35-16-2-1,25-19 2-15,53-15-7 0,14-6-4 16,32-10 0-16,36-19 0 15,42-13-4-15,7 7 1 16,4 3-5-16,-7-7 1 16,875-267 4-16</inkml:trace>
  <inkml:trace contextRef="#ctx0" brushRef="#br1" timeOffset="132682.44">29684 13667 228 0,'-3'-19'85'0,"3"9"-66"0,0-2 12 0,0 8 1 16,-8 1-2-16,8 0 4 16,0 0-3-16,0 3 1 15,0 0 4 1,-3 16-20-16,-1 12 0 0,1 4-1 16,-1-7-4-16,4 19-1 15,0-9-6-15,0 9-3 16,0-7 0-16,4 8 1 15,-1-11-1-15,1 7-1 16,-1-6-17-16,5-1-9 16,-8-5-15-16,3-4-7 15,1-3-51-15,3-3-24 16,-4-3 14 0</inkml:trace>
  <inkml:trace contextRef="#ctx0" brushRef="#br1" timeOffset="133102.91">29287 14445 252 0,'-3'6'93'0,"3"-6"-72"0,-8 3 16 0,8-3 4 16,0 0-7-16,0 0 1 16,0 0-12-16,0 0-1 15,0 0-13-15,0 0-3 0,0 0-2 16,0 0 4-16,15 0 5 16,-5 0 2-16,36-9 0 15,-10 2-1-15,24-15-1 16,-17 7-5-16,24-17 0 15,32-12-3-15,0 6 2 16,-10 7-4-16,-11-1 0 16,-18 10-3-16,-7 3-1 15,-6 3-4-15,-8 4 1 16,-8 2-20-16,-2 4-7 16,-8 3-22-16,-7 6-6 0,-7 7-86 15,0 5-48 1,0 4 89-16</inkml:trace>
  <inkml:trace contextRef="#ctx0" brushRef="#br1" timeOffset="133722.75">29542 14687 288 0,'7'-25'110'0,"-7"25"-86"0,11-16 11 0,-11 16-1 16,0-3-10-16,0 0 0 15,0 3 2-15,0 0 3 16,0 3-15-16,0-3-1 0,-7 16-2 16,3-3-2-16,-10 5 2 15,4 1-4-15,-5 3 1 0,1-3-7 16,-4 3-1-16,8-3 0 16,-8 0 0-1,11-3-9-15,-7 0-4 0,3-4-4 16,4 1-3-16,4-1 1 15,3-2 1-15,0-1 10 16,10 1 7-16,-3-4 1 16,11 0 0-16,0-2-2 15,7 2-1-15,-4-3 2 16,4 0 2-16,-4 0 4 16,0 0 4-16,-7 1 7 15,1-1 2-15,-5 0 4 0,4 3 3 16,-10 1-4-16,-1-1-3 15,1 0-10-15,-8 4-5 16,1-4-2-16,-8 0-1 16,1 4-5-16,-12-4 1 15,8-3-14-15,-11 0-3 16,4 0-16-16,3 1-6 16,4-1-28-16,0-3-10 15,3 0-56 1</inkml:trace>
  <inkml:trace contextRef="#ctx0" brushRef="#br1" timeOffset="133983.25">29755 14782 336 0,'0'0'126'0,"0"0"-98"0,-4 19 1 16,1-16-5-16,-1 13-16 15,1-4-2-15,3 7-4 16,0-3 1-16,0 3-2 16,0-3-20-16,0-1-8 0,0-2-28 15,0-4-10-15,0 1-61 16</inkml:trace>
  <inkml:trace contextRef="#ctx0" brushRef="#br1" timeOffset="134391.19">29691 14514 244 0,'-3'-16'90'0,"3"16"-70"0,3 0 2 0,-3 0-4 15,0 3-10-15,0-3 0 16,7 7-4-16,-3-4-3 16,6 6 0-16,1 1-1 0,7 12 0 15,-4-6 0-15,7 15 2 16,-3-6 3-16,3 7 2 0,-3-7 16 16,-4 0 10-16,4-6 3 15,-11-3 2-15,4 0-3 16,-4-4-1-16,0-2-8 15,-4-7-4-15,1 0-12 16,-4-6-6-16,0 0-1 16,0-4 0-16,0 1-1 15,0 0-2-15,0-1 1 16,3 4-1-16,1 0-3 16,3 9 2-16,0-2 1 15,4 11 0-15,-1-2-18 16,5 6-8-16,-5-3-22 15,4-1-7-15,-3-2-13 16,0-4-3-16,-1 1-60 16</inkml:trace>
  <inkml:trace contextRef="#ctx0" brushRef="#br1" timeOffset="134815.53">29875 14482 260 0,'0'0'96'0,"0"0"-75"0,0 0 17 16,0 0 3-16,0 0-2 16,0 0 1-16,0 0-4 15,0 0-2 1,8-3-19-16,-1 3 2 0,10-3 1 0,-2 0-6 15,6 0 1-15,-3 0-4 16,3 3 0-16,-3 0-1 16,-1 3 0-16,-3 0 4 15,1 3 5-15,-5 1-7 16,-3 2-1-16,0 1-5 16,1-1-1-16,-8-3-1 15,0 4-2-15,0-1-2 16,0 1 1-16,3 2-6 15,1-2-3-15,-4-4-3 16,3 0-2-16,1 1-8 16,6-1 0-16,-10 0-12 15,11-6-3-15,-4 0-22 0,4-3-7 16,6-3-81 0</inkml:trace>
  <inkml:trace contextRef="#ctx0" brushRef="#br1" timeOffset="135122.44">30372 14432 340 0,'0'-3'129'16,"0"3"-100"-16,0 3 13 0,0-3 2 0,-4 6-14 15,4 4-2-15,-10 6-10 16,2 2-1-16,-2 5-10 16,-1 5-2-16,-3-3 1 0,7-3-3 15,0 16 0-15,0-10-6 16,0 10 0-16,0-6-23 16,3-1-8-16,0-6-23 15,1-3-9-15,-1-3-28 16,4-3-11-16,0-3-8 15</inkml:trace>
  <inkml:trace contextRef="#ctx0" brushRef="#br1" timeOffset="135377.04">30223 14438 304 0,'3'4'115'0,"-3"-4"-89"0,7 18 16 0,-7-14 2 16,4 5-13-16,3 7-1 16,4 0-11-16,6 2-1 15,5 1-11-15,10 3-2 0,0 4 1 16,3 2-3-16,4 0-2 16,-4-2-20-16,-10-11-8 0,-3-2-21 15,-1-1-10-15,-4-2-79 16,1-4-49-1,0 1 81-15</inkml:trace>
  <inkml:trace contextRef="#ctx0" brushRef="#br1" timeOffset="136061.76">30652 14054 308 0,'-7'6'115'0,"7"-6"-89"0,0 0 8 0,0 0-4 16,0 0-1-16,0 0 2 16,3 0-3-16,1 0 0 15,3 0-16-15,7 0 4 0,7-3 2 16,8 0-8-16,13 0-1 15,1-3-5-15,6-1-1 16,-3 1-1-16,0 0 1 16,-14 3-26-16,-3-1-12 15,-4 1-37-15,-4 0-17 16,-3 3-68 0</inkml:trace>
  <inkml:trace contextRef="#ctx0" brushRef="#br1" timeOffset="137381.26">31478 13383 204 0,'0'-22'77'0,"0"12"-60"0,0-5 15 0,-7 12 4 16,3-4-5-16,-3 4-1 16,0 0-10-16,-4 3-2 15,1 6-11-15,-5 4 0 0,1 5 0 16,-4 4 1-16,4 3 0 15,0 1-2-15,3 2-1 16,-6 0-1-16,6 0 0 16,0 3-2-16,4-2 1 0,7-1 0 15,4 0 3-15,10 0-5 16,-3-3-3-16,10-3-2 16,7-3 3-16,1-7 2 15,3-2 2-15,-4-4-10 16,0 0-3-16,-6-3-28 15,-1-3-11-15,0-3-82 16</inkml:trace>
  <inkml:trace contextRef="#ctx0" brushRef="#br1" timeOffset="137848.75">31673 13424 260 0,'-8'0'96'0,"5"3"-75"0,-4 0 6 0,3 0-2 15,-3 7-12-15,0-1 0 16,0 7-3-16,0 0-1 15,0 9-5-15,3-3-1 0,4 0 3 16,0 0-5-16,4-3-1 16,3-3 0-16,7-4 2 0,-3-5-1 15,10-7-1-15,4 0 9 16,3-3 4-16,4-4 2 16,0 1 1-16,-4-3 0 15,1-1 0-15,-4-3-2 16,-4-2 1-16,-3-1-4 15,-8 0 1-15,1-3-3 16,-11-6 0-16,3 9-5 16,-17-6-3-16,-4 0-11 15,-13 3-4-15,-1 4-11 16,3 5-2-16,4 4-7 16,4 3-4-16,7 3-17 0,3 3-7 15,11-3-60 1</inkml:trace>
  <inkml:trace contextRef="#ctx0" brushRef="#br1" timeOffset="138297.6">32190 13172 288 0,'0'-13'107'0,"0"10"-83"0,-7-3 13 0,3 6-1 0,-3-3-13 16,0 3-3-16,-3 0-9 16,-5 3-3-16,1 3-4 15,0 4 2-15,-11 2 0 0,4 4-2 16,3 3-3-16,4 0 0 16,3 0-1-16,4 0-3 15,4-4 0-15,3 1-1 16,3 0 0-16,8-4-2 15,0 1 1-15,-1 0 3 16,4-1 1-16,1 1 1 16,-1-4 2-16,0 4-3 15,-3-4 0-15,-1 1 3 16,-3-1 3-16,-3 1 2 16,-1-1 3-16,-3 1-5 15,-7 2-1-15,0 1-4 16,-3-4-1-16,-1 4-6 15,-3-4 0-15,0-2-13 0,-1-4-2 16,5 0-8-16,3-3-4 16,0 0-21-16,7 0-8 15,0 0-48 1</inkml:trace>
  <inkml:trace contextRef="#ctx0" brushRef="#br1" timeOffset="138696.54">32509 13068 300 0,'-11'0'112'0,"8"3"-87"0,-4 3 13 16,3 1-1-16,-3 2-11 0,0 4-1 15,-4 3-8 1,1 9-2-16,-1 6-9 0,-3 7-6 15,0 0-1-15,0 0 1 0,-1-4 2 16,1 1-14-16,0-7-7 16,4-2-15-16,2-8-6 15,1-2-29-15,0-3-11 16,7-4-37 0</inkml:trace>
  <inkml:trace contextRef="#ctx0" brushRef="#br1" timeOffset="138934.5">32197 13087 288 0,'-7'-3'107'0,"7"9"-83"0,0 7 19 16,4-4 3-16,3 4-18 15,10 9-5-15,-2 9-12 16,9 7-3-16,5 6-4 15,-1-3-3-15,1 0 2 0,-5-3-11 16,-2-3-4-16,-1-4-25 16,-3-3-11-16,-4 1-37 15,0-10-14-15,0 0-9 16</inkml:trace>
  <inkml:trace contextRef="#ctx0" brushRef="#br1" timeOffset="139735.18">31346 13975 212 0,'0'-3'82'0,"-7"3"-64"0,0 0 7 0,4 0-1 16,-4 0-11-16,3 0 0 15,-7 0 4-15,11 0 3 16,0 0-10-16,0 0 1 0,0 0 2 15,0 0-3-15,0 0 0 16,0 3 0-16,4 0 4 16,3-3 1-16,4 0 0 15,6 0 1-15,1 0 0 0,7-3-2 16,10 0 1 0,-3-3 1-16,4-7-1 15,6-3 1-15,22-6 0 16,14-3-6-16,7-6-2 0,-3-1-4 15,6-2-3-15,15-1 0 16,3 7-1-16,-3 2 0 16,-18 1 0-16,4 0 0 15,3 0 0-15,0 0 0 16,-7-1 0-16,-14 4-11 16,-14 7-3-16,-11 2-24 15,-21 13-52 1,-15 6 6-16,-6 4-61 15</inkml:trace>
  <inkml:trace contextRef="#ctx0" brushRef="#br1" timeOffset="140488.59">31655 14234 200 0,'7'-13'74'0,"-7"7"-58"0,0-1 20 0,0 4 7 15,0 0-4-15,0 0-1 16,0 0 3-16,0 0 1 16,0 3-22-16,0 0 6 15,0 0 2-15,-7 3-13 0,0 6-6 16,0 1-5-16,-4 2-1 16,0 4-4-16,1 3 0 15,3-3 1-15,0-1 0 16,-4 1-9-16,4-3-2 15,0-1-3-15,3 1 1 16,-3-4-4-16,4-2 0 16,3-1-1-16,3-3-2 15,1 0 12-15,3-3 4 16,7 4 0-16,-3-1 3 16,3 0 1-16,4 3 2 15,-1 0 3-15,1 1 2 16,0-1 5-16,-4 0 5 0,-4 1 6 15,1-1 3-15,-11 0-2 16,0 1-1-16,0 2-10 16,-11 0-3-16,1 1-6 15,-1-1-1-15,1 4-8 16,-1-4-2-16,0 1-12 16,1-4-3-16,6-3-15 15,-6 0-6-15,6-3-26 16,4-3-9-16,4-3-48 15</inkml:trace>
  <inkml:trace contextRef="#ctx0" brushRef="#br1" timeOffset="140654.28">31825 14391 268 0,'7'10'101'0,"-7"-1"-78"0,4 0-7 0,-1-2-8 16,1 2-24-16,-1 1-6 16,1-4-88-16,-1 3-38 15</inkml:trace>
  <inkml:trace contextRef="#ctx0" brushRef="#br1" timeOffset="141062.87">31758 14101 220 0,'-7'-12'85'0,"7"15"-66"0,0-3-6 16,0 0-4-16,3 6-8 15,4 4 2-15,4 2-2 16,-1 10-1-16,8 7 1 15,3 2-4-15,1 1 2 0,-1 2 5 16,4-9 2-16,-4-2 20 0,0-5 9 16,1-5 3-16,-8-4-1 15,0-5-3-15,-3-4-1 16,3-7-10-16,-7-5-1 16,3-4-9-16,-2 0-3 15,-1 4-5-15,0-1-2 16,0 4-3-16,0 2-1 15,-7 4 1-15,3 3 0 16,1 3-9-16,3 4-4 16,0-1-15-16,0 0-5 15,0 0-18-15,0 1-6 16,4-1-79 0</inkml:trace>
  <inkml:trace contextRef="#ctx0" brushRef="#br1" timeOffset="141831.91">32247 14095 228 0,'0'-3'85'0,"0"6"-66"0,0-3 14 0,0 0 2 16,0 0-3-16,0 0 3 16,-4 3-6-16,4 3-3 15,-10 1-14-15,3 5-3 0,-1 4-2 16,-6 6-1-16,4 7 1 15,-1-1-4-15,0 0-2 16,4 1-3-16,-3-7-1 16,3-3-14-16,-1-4-6 15,5-2-15-15,-1-4-6 16,4-2-40-16,0-7-16 16,4-4 3-1</inkml:trace>
  <inkml:trace contextRef="#ctx0" brushRef="#br1" timeOffset="142087.54">32087 14070 304 0,'7'3'115'0,"-7"3"-89"0,7 7 5 16,-3-7-1-16,3 7-17 15,-3-1-4-15,3 4-6 16,3 3 0-16,1 0-2 16,3 0-3-16,0 0 1 0,4 0-8 0,-4 3-4 15,4-7-18-15,3-2-5 16,-10-4-16-16,7 1-8 16,-8-4-47-1</inkml:trace>
  <inkml:trace contextRef="#ctx0" brushRef="#br1" timeOffset="142950.87">32552 14010 220 0,'0'-6'85'0,"3"6"-66"0,-3-4 14 0,0 4 2 0,0 0-9 16,0 0-3-16,-3 0-7 15,-4 0 0-15,-1 4-9 16,5-1-2-16,-11 0 1 0,3 3-1 16,0-3 0-16,4 4-3 15,0-4-2-15,0 3-2 16,4-3 1-16,-1 4-1 15,4-7 0-15,4 3-3 16,-1 0 1-16,4 3 0 16,0-3-1-16,4 0 1 15,0 4 3-15,-1-1-2 16,1 0 1-16,-8 4 2 16,5-4 2-16,-1 4-1 0,3-4 2 15,-10 0 9-15,4 4 7 16,-4-1-1-16,0 1-1 15,-4-1-5-15,4 0-2 16,-10 1-6-16,3-1-1 16,-4 1-3-16,0-4-3 15,1 0-9-15,-1-2-3 16,4-4-25-16,0 0-12 16,3-4-85-1</inkml:trace>
  <inkml:trace contextRef="#ctx0" brushRef="#br1" timeOffset="143136.76">32612 14063 268 0,'3'4'101'0,"-3"2"-78"0,0 7-5 15,0-7-5-15,0 3-15 16,0 1-3-16,4-1-30 15,0 1-13-15,-1-4-57 16,4 0-22-16</inkml:trace>
  <inkml:trace contextRef="#ctx0" brushRef="#br1" timeOffset="143447.14">32619 13903 264 0,'0'6'99'0,"0"4"-77"0,4 2-4 0,-4-2-6 15,3 2-5-15,1 4 3 16,6 0 1-16,-6-4 3 16,6 1-7-16,1-4 5 0,0 1 1 15,-1-4 0-15,5-3 2 16,-1 0-4-16,-4-3-1 15,4 0-4-15,1 0 1 16,-1 0-4-16,0 0 0 0,4 0-3 16,-8 0-1-16,5 0-10 15,-1 0-5-15,0 0-28 16,0 0-9-16,-3 0-80 16</inkml:trace>
  <inkml:trace contextRef="#ctx0" brushRef="#br1" timeOffset="143769.16">32998 13897 248 0,'0'-7'93'0,"0"10"-72"0,-3-3 9 0,3 0-1 15,0 0-2-15,0 0 3 16,0 0-7-16,0 0-2 16,-4 7-12-16,1-1 1 0,-1 0 1 15,4 4-9-15,-11-1 0 16,4 4-2-16,0-1 0 16,4 4-3-16,-1 0 2 15,4-4-4-15,0 1-1 16,0 0-13-16,0-1-3 15,0-2-15-15,0-1-6 16,0 1-83-16</inkml:trace>
  <inkml:trace contextRef="#ctx0" brushRef="#br1" timeOffset="144017.31">32732 13941 312 0,'4'0'118'0,"7"6"-92"0,-1 0 11 15,-3 1-1-15,4-1-7 16,3 0 1-16,4 4-13 0,3 2-5 16,4 1-7-16,0-1-4 15,-11 1 0-15,4 0-21 0,3-4-9 16,-10 0-10-16,3 1-1 15,-4-4-18-15,1-3-5 16,0 1-57 0</inkml:trace>
  <inkml:trace contextRef="#ctx0" brushRef="#br1" timeOffset="145179.07">29482 16118 316 0,'-14'0'118'0,"14"0"-92"0,0 0 11 16,0 0-1-16,0 0-11 0,0 0-2 15,7 0-5-15,0 0-1 16,11-4-9-16,10 1-3 0,0 0 1 15,1 3-3-15,-4 0 0 16,-4 3-28-16,0 4-10 16,-3 2-27-16,-7 4-11 15,-1-4-69 1</inkml:trace>
  <inkml:trace contextRef="#ctx0" brushRef="#br1" timeOffset="145370.91">29681 16366 288 0,'3'0'110'0,"-3"0"-86"0,14-9 7 0,-14 9-4 0,7-3-15 16,0 0-4-16,8-4-16 16,-5 4-8-16,8 0 9 15,-4 0-35-15,4 0-11 0,10-4-63 16</inkml:trace>
  <inkml:trace contextRef="#ctx0" brushRef="#br1" timeOffset="145847.94">30212 15421 268 0,'-3'-9'101'0,"3"6"-78"0,0 0 9 0,0 3 0 0,0 0-14 16,0 0-2-16,0 0 4 16,0 9 4-16,0 4-13 15,3 6 3-15,1 6 0 0,3 3-1 16,0 10 0-16,0 9-5 15,0 7-3-15,4-4-2 16,-1-6-3-16,1 0 1 16,0-9 1-16,3-7-8 15,0-2-3-15,-3-8-17 16,-4-2-7-16,0-3-11 16,-4-4-3-16,1-6-38 15,-4 1-15-15,3-4-1 16</inkml:trace>
  <inkml:trace contextRef="#ctx0" brushRef="#br1" timeOffset="146239.54">29982 15992 280 0,'-11'6'104'0,"4"-6"-81"0,7 0 3 0,0 0-4 15,0 3-1-15,7-3 2 0,0 0 3 16,7-3 3-16,4 0-15 16,3 0 1-16,4-1 1 15,0 1-2-15,3-3 2 0,4 0-3 16,14-1 0-16,15-2-3 15,17-4-1-15,-7-2-1 16,-1-1 0-16,5 0-4 16,3-3-3-16,0 3 0 15,-7 4-1-15,-15 5-20 16,-6 4-9-16,-11 3-12 16,-11 3-2-16,-6 4-10 15,-8-4-2-15,-7 0-47 16,0 0-57-1,-3-3 47-15</inkml:trace>
  <inkml:trace contextRef="#ctx0" brushRef="#br1" timeOffset="146958.91">30265 16231 220 0,'4'-6'85'0,"-4"6"-66"0,-4 0 16 16,4 0 4-16,0 0-10 15,0 0 0-15,0 0-1 16,0 0 0-16,0 0-15 15,0 0 5-15,0 0 5 0,-3 6-10 16,-8 3-4-16,1 7-9 16,-1 0 0-16,-3 3 0 0,7-3 0 15,-11-1-3-15,7 1 2 16,1-3 1-16,3-1 0 16,0-2 0-16,-1-4 0 15,5 0-9-15,3 1-4 16,0-1 2-16,3-3 2 15,5-3 2-15,-5 3 5 16,8-3 1-16,-1 3 1 16,4 1 0-16,1 2 2 15,2 0-3-15,1 0-2 16,0 1 4-16,-8-1 3 16,1 0 10-16,-4 1 5 0,-3-1 6 15,-4-6 2 1,-4 6-12-16,-3 1-4 15,-4-1-7-15,1 0-3 0,-1 0-3 16,-3 1 1-16,0-4-12 16,0 0-7-16,-1 0-5 15,5 0-2-15,3 4-12 16,0-4-3-16,7-3-28 16,0-3-12-16,7-4-30 15</inkml:trace>
  <inkml:trace contextRef="#ctx0" brushRef="#br1" timeOffset="147206.79">30485 16407 260 0,'-3'0'99'0,"-1"0"-77"0,4 0 13 0,0 0 3 15,-3 4-16-15,-1 2-2 16,0 0-10-16,1 4-4 16,3-1-3-16,0 1-7 0,3-4 0 15,1 0-25-15,0-3-10 16,3 0-71 0,3-3-52-16,-3-3 64 15</inkml:trace>
  <inkml:trace contextRef="#ctx0" brushRef="#br1" timeOffset="147579.99">30343 16155 216 0,'-3'-12'82'0,"6"12"-64"0,1 0 7 16,-1 3-1-16,5 6-13 15,2 4-3-15,8 6-1 16,3 6 2-16,4 0-4 15,0 4-1-15,0-4 2 0,-1-3 10 0,-2-3 5 16,-5-3 2-16,-2-4 1 16,-1-2-5-16,-4-1 1 15,-3-3 2-15,1-6 1 16,-1 0-6-16,-4-6 0 16,1-3-10-16,-1-1-2 15,1 1-3-15,3-1-2 16,-4 4 1-16,1 0 1 15,0 2-1-15,-1 4 2 16,1 0-4-16,3 7 0 16,0-1-15-16,0 0-4 15,0 1-19-15,4-1-7 16,-8 0-12-16,4-3-1 16,0 1-65-1</inkml:trace>
  <inkml:trace contextRef="#ctx0" brushRef="#br1" timeOffset="148280.18">30552 16073 264 0,'0'-3'99'0,"0"6"-77"16,0-6 13-16,4 3 1 0,0-3-6 15,3 0 0-15,0 0-6 16,0-3-3-16,3 2-11 16,5 1-2-16,-8 0 2 0,3 0-2 15,-3 0 1-15,4 0-3 16,-4 3 1-16,4 0-4 15,-8 3 0-15,1 3 1 16,-1 0 2-16,1 4 1 16,0-1 3-16,-4 1-5 15,0 2-3-15,0 1-1 0,0-4 1 16,0 1-3-16,0-1 0 16,0-2-1-16,0-1-2 15,7 0-6-15,-7-3-2 16,3-3-2-16,4-3-1 15,4-3-14-15,0 0-4 16,-1-1-29-16,1 4-11 16</inkml:trace>
  <inkml:trace contextRef="#ctx0" brushRef="#br1" timeOffset="148618.97">31003 16026 264 0,'0'-3'101'0,"0"3"-78"0,0 3 11 15,0-3 1-15,-11 7-10 16,4 2 0-16,0 4-5 15,-4 2-3-15,1 7-9 16,2 7-5-16,-6-1 0 0,4 4 0 16,-1-1 3-16,0-3-3 15,4-2-2-15,0-4-3 16,0-3-1-16,0-4-12 16,0-2-2-16,0 0-12 0,0-4-2 15,3-3-25-15,-3-3-11 16,7-3-47-1</inkml:trace>
  <inkml:trace contextRef="#ctx0" brushRef="#br1" timeOffset="148856.79">30801 16086 312 0,'7'6'115'0,"0"4"-89"0,3 2 12 0,-6-2-1 0,10 2-14 16,-3 4-3-16,3 3-11 16,4 3-4-16,3 3-3 15,0-3-2-15,0 0 1 0,1-3-17 16,-5-3-4-16,1-3-17 16,3-4-4-16,-10-3-33 15,7-6-13-15,-4-3-22 16</inkml:trace>
  <inkml:trace contextRef="#ctx0" brushRef="#br1" timeOffset="149781.04">31166 15837 244 0,'-4'0'90'0,"1"3"-70"0,-1 0 17 0,4-3 4 0,0 0-9 16,0 0 1-16,0 0-12 16,0 0-3-16,0 0-10 15,0 0 1-15,0 0 4 0,0 0 2 16,0 0 0-16,0 4-3 15,4-1-2-15,-1-3-2 16,1 0 0-16,-1 0 0 16,8 0 0-16,0-3-2 15,6-1-1-15,5-2-3 16,2 0 1-16,5-4-2 16,6 4 2-16,-7 0-4 15,-3 0 0-15,0 2-1 16,-4 1 0-16,-3 0-16 15,-4 3-5-15,-3-3-18 0,0 3-6 16,-4-3-11-16,0-4-3 16,0 1-69-1</inkml:trace>
  <inkml:trace contextRef="#ctx0" brushRef="#br1" timeOffset="152259.06">32077 15402 232 0,'0'-6'88'0,"-4"6"-69"0,1 0 8 0,3 0 1 15,-4-3-6-15,0 0 1 16,1 0-1-16,3 0 1 16,-7-4-13-16,3 1 3 0,1 0 3 15,-4-1-4-15,3 1-2 16,-3 0-1-16,0-1 1 16,-4 4-3-16,1 3-2 15,-4 7-5-15,-4 5 0 16,4 4 0-16,-11 3 0 15,4 3-3-15,-1 0 2 16,1 3 1-16,3-3 0 16,4 0-5-16,3 0 1 15,4-3 2-15,7 0 3 16,7-3 0-16,4-4-1 16,10-5-2-16,4-4-1 15,4 0-7-15,2-3-4 16,1 0-10-16,-3-3-5 0,-5 0-17 15,-2 0-7-15,-1-1-66 16</inkml:trace>
  <inkml:trace contextRef="#ctx0" brushRef="#br1" timeOffset="152815.06">32190 15390 236 0,'-11'-6'88'0,"8"6"-69"0,-1 0 6 0,4 0-2 16,0 0-7-16,-7 3 1 16,7 0-5-16,-10 3 0 15,6 4-7-15,-3-1-1 0,0 7 2 16,3 0-1-16,1 2 0 16,-1 1-3-16,4 0 1 15,0 0-2-15,4-3-1 0,-1-4 1 16,8 1 1-16,3-7-1 15,4 1-1-15,7-4 5 16,3-6 1-16,4 0 6 16,3-4 3-16,1-2-2 15,-4-1 2-15,-4-2 1 16,-3-1-1-16,-7-3-5 16,-4 1-2-16,-4-4 0 15,-6 0 0-15,-4 0-4 16,-7 0-3-16,-11 3-3 15,-7 1-1-15,-7-1-9 16,-6 3-5-16,2 4-2 16,4 2 1-16,4 4-10 0,7 0-2 15,3 3-19-15,4 0-7 16,10 0-65 0</inkml:trace>
  <inkml:trace contextRef="#ctx0" brushRef="#br1" timeOffset="153113.57">32435 14987 248 0,'-11'-13'93'0,"4"7"-72"0,0 3 18 0,3 3 3 0,4 0-16 15,0 0-4-15,-3 6-9 16,3 3-3-16,0 4-6 16,0 9-3-16,0 3 0 0,7 13-1 15,0 6 0-15,4 6 0 16,3-2 0-16,0-4-14 16,0-6-3-16,0-4-11 15,0-2-5-15,-3-7-7 16,0-3 0-16,-4-6-66 15</inkml:trace>
  <inkml:trace contextRef="#ctx0" brushRef="#br1" timeOffset="153360.5">32233 15235 260 0,'14'4'96'0,"0"2"-75"0,14 0 8 0,-13-3-3 15,9 1-10-15,5-1 1 16,3 0-6-16,-1-6-1 16,5 0-6-16,-11-1-5 0,3-2-2 0,-3 0-29 15,3-1-14-15,-10 1-78 16</inkml:trace>
  <inkml:trace contextRef="#ctx0" brushRef="#br1" timeOffset="153646.62">32786 15113 296 0,'0'0'110'0,"-4"3"-86"0,-3 6 7 0,3-3-2 15,-3 7-12-15,-3 6-2 16,3 6-6-16,-8 4-4 16,1 2-2-16,0 1-3 0,3-4 1 15,1 0-10-15,-1-6-4 16,1-3-13-16,2 0-4 15,1-3-33-15,4-4-11 16,3 1-35 0</inkml:trace>
  <inkml:trace contextRef="#ctx0" brushRef="#br1" timeOffset="153934.54">32548 15125 336 0,'14'16'126'0,"-14"0"-98"0,7 9 3 16,-3-13-3-16,3 7-15 15,0 7-2-15,4 2-6 16,3 0-2-16,0 1-1 15,0-1-4-15,0-3-1 0,4 0-16 16,3-3-5-16,-10-3-21 16,3-3-9-16,-3 0-48 15,7 0-53-15,-11-1 51 16</inkml:trace>
  <inkml:trace contextRef="#ctx0" brushRef="#br1" timeOffset="154569.31">31832 15929 244 0,'4'-4'90'0,"-1"4"-70"0,8-3 13 0,-8 0 1 16,4 0-5-16,8 0 1 16,2 0-6-16,5-1-3 15,6-2-11-15,0 0 2 0,8-4 2 16,-1 1-3-16,18-4-1 15,18-6-4-15,7-6 1 0,-7-3-6 16,7-7-1-16,11 1 0 16,10 2 2-1,-7 4-10-15,-10 6-4 0,-11 3-43 16,-11 6-16-16,-11 7-72 16</inkml:trace>
  <inkml:trace contextRef="#ctx0" brushRef="#br1" timeOffset="155337.37">32265 16048 244 0,'-4'-6'90'0,"0"3"-70"0,-3 0 17 15,4 3 2-15,-1-3-12 16,-6 3-1-16,3 0-11 15,-1 0-4-15,-9 3-6 16,6 3-4-16,-7 3 2 0,4 4-2 16,0 0-1-16,3 2 1 15,1-2-1-15,3 0 0 16,3-4 2-16,-7 0-3 16,8 1 0-16,-1-1-1 0,4-2 0 15,4-1-5-15,-1 0 0 16,8 1 1-16,-4-1 3 15,7 0 2-15,4 0 1 16,3 4 0-16,1-1 0 16,2 1 2-16,1 2 1 15,-11 1 10-15,1-4 6 16,-5 1 1-16,-3-1 3 16,0 1-2-16,-14-1 2 15,-3 1-13-15,-4-4-6 16,-1 0-2-16,-2 1-2 15,2-1 0-15,-6-3 0 16,3 0-7-16,4 0 0 16,-3 4-10-16,2-1-4 15,5 0-14-15,3-3-2 0,3 1-10 16,4-4 0-16,0 0-70 16,0 3-39-1,11-3 72-15</inkml:trace>
  <inkml:trace contextRef="#ctx0" brushRef="#br1" timeOffset="155538.75">32431 16203 252 0,'4'0'93'0,"-4"6"-72"0,3 7 3 0,-3-4-3 16,4 4-11-16,-1-1-3 15,1 4-9-15,3-3-3 16,0-1 2-16,0-2-34 0,0-4-15 16,4-3-53-1</inkml:trace>
  <inkml:trace contextRef="#ctx0" brushRef="#br1" timeOffset="155919.25">32296 16014 244 0,'-35'-10'93'0,"28"13"-72"0,0-3 3 0,7 0-3 0,0 0-13 15,3 7-2-15,4-1-6 16,8 0-1-16,2 4 1 16,8 2 2-16,4 4 1 0,2 3 1 15,-2 0 2-15,-1 0 10 16,-3-4 7-16,-4-2 1 15,-3-3 1-15,-4-4-1 16,0-3 0-16,-3-3 0 16,-4-6 0-16,0-4-7 15,0-2-2-15,0-4-9 16,0 0-4-16,4 4-1 16,-4 2 1-16,0 1-3 0,0 5-2 15,0 4 4-15,0 7 3 16,1 2-1-16,-1 7-2 15,3 3-14-15,-6-3-6 16,3-1-17-16,0-2-7 16,4-4-24-16,-1-2-7 15,4-4-58 1</inkml:trace>
  <inkml:trace contextRef="#ctx0" brushRef="#br1" timeOffset="156321.09">32966 15929 224 0,'0'0'85'0,"0"3"-66"0,-3-3 10 15,3 0 2-15,-4 6 1 16,-3 0 3-16,0 4-2 0,-4 2 2 16,1 1-19-1,-1 3 2-15,-3 3 0 0,0 3-13 0,7 0-2 16,-7 3-4-16,3-3-1 15,-3 0-9-15,7-3-3 16,0-3-13-16,7-7-3 16,-8 1-11-16,5-4-4 15,-1-3-70 1,4-3-41-16,0 0 72 16</inkml:trace>
  <inkml:trace contextRef="#ctx0" brushRef="#br1" timeOffset="156527.97">32725 15954 320 0,'11'12'121'0,"0"1"-95"0,3 0 16 16,-7-4 1-16,7 4-17 16,4 2-5-16,7 4-12 15,-4 6-4-15,11 1-3 16,-11 2-4-16,4-3-1 0,0-3-23 15,-4-3-7-15,-3-3-35 16,-1-7-14-16,5-2-49 16</inkml:trace>
  <inkml:trace contextRef="#ctx0" brushRef="#br1" timeOffset="159319.97">20862 13906 180 0,'-15'-69'68'0,"15"69"-52"0,-7-111 17 15,4 96 4-15,3-14-8 16,0 4 0-16,0 3-12 16,0 3-3-16,0 3-8 15,0 4 7-15,3 12 4 0,1 0-3 16,7 44 0-16,-4-6-2 0,10 44 2 15,-2-16 6 1,13 85 2-16,-7-34-5 16,15 128 0-16,-5-65-8 0,23 141-3 15,-12-88 1-15,22 86 2 16,-21-93 0-16,13 61 0 16,-17-82-5-16,0 9-1 15,-10-53 1-15,2-7 0 16,-13-37-2-16,3-26-2 15,-6-19-2-15,-1-18 1 16,-4-10 1-16,1-19 2 16,-4-3-1-16,4-12-1 15,-1-1 1-15,5-9-1 16,-5 0 4-16,19-9 5 16,-8 3-3-16,32-10 2 0,-7 3-3 15,14-18 0-15,-6 5 1 16,59-37 1-16,-24 16-1 15,63-32 1-15,-35 20-4 16,78-20 0-16,-50 19-3 16,107-44-3-16,-71 32 4 15,102-20 1-15,-81 26-3 16,89-10 1-16,-78 23 0 16,70-1 0-16,-77 13 2 15,49 0 1-15,-67 13-1 16,10-13-2-16,-45 13-6 15,10-13-1-15,-39 9-4 0,-18 1 0 16,-21 6 8-16,-24-1 4 16,-12 7 4-16,-28 1 2 15,-3 2-3-15,-25 3-1 16,4 4-1 0,-12-1-2-16,5 4 1 0,-8-7 1 15,4 4-1-15,0-16-1 16,-4 6-2-16,-3-28 1 15,3 9 3-15,-3-57 3 16,-29-94-2-16,4-22 0 16,-7-25 1-16,0-4 0 15,-4-27-5-15,25 100-1 16,0 44-6-16,-32-69-2 16,15 47 5-16,-29-22 2 0,17 44 0 15,1 0 0 1,7 29 4-16,0 12 3 0,10 15-3 15,-10 17-1-15,7 9 0 16,-14 16 2-16,-36-3-1 16,15 15-1-16,10 7 1 15,3 2 1-15,-10 4 1 16,-14 4 3-16,-21 5-3 16,3 4-2-16,-43 2-3 15,-10 1 1-15,-39 6-1 16,-3 0 0-16,-50 3-3 15,-11 4-1-15,-18 2-2 16,-31 7 2-16,-4 0-9 0,17 22-6 16,-13 22-6-16,42 9-1 15,7 7-27-15,39 28-9 16,47-7-86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32.5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10624,'0'4'6623,"0"4"-6239,0 1-64,0 3-160,0 3-128,0 4 0,0-2-480,4 2-96,-4-2-703,5-2-321,-1 1-2784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32.8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59 119 8064,'-32'-75'3072,"23"63"-2400,-4-9 320,8 18 32,5-2-704,0 2-160,5 3-288,4 0-64,4 3 96,1 9-448,4 5-128,0 7-2400,4 15-1632,-1 9 1824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33.2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1 147 11264,'6'-2'12986,"-8"-13"-13002,2 5 156,1 0-1,0 0 1,1 0 0,-1 0 0,7-16-1,-8 23-133,1 0 1,1 0-1,-1 0 0,0 0 1,1 0-1,-1 0 0,1 1 0,0-1 1,0 1-1,0-1 0,0 1 0,1 0 1,-1-1-1,0 1 0,1 0 0,0 1 1,-1-1-1,1 0 0,0 1 0,0-1 1,5 0-1,-5 1-15,1 1 0,-1 0 0,0 0 0,1 0 0,-1 0 0,0 1 0,0-1 0,1 1 0,-1 0 0,0 0 0,0 0 0,0 0 0,0 1 0,0-1-1,3 3 1,5 4-63,0 0-1,13 12 1,-17-14 50,80 75-2244,-32-24-3297,-44-45 2864,5 0-2159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39.0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209 1 8832,'-8'-1'8532,"-1"20"-6867,-21 59-994,-7 17-430,6-16-186,-10 19-500,36-85-806,-2-1 0,0-1 0,0 1 0,-10 11 0,8-15-2541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39.3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9472,'2'1'464,"0"0"1,0 0 0,-1 0-1,1 0 1,-1 1 0,1-1-1,-1 0 1,0 1 0,1 0 0,1 2-1,0 1 92,-1 1 0,1 0 0,-1 0 0,2 7 0,3 7 299,32 87 607,11 29-816,-41-116-792,1 0-1,1-1 1,1 0-1,22 27 1,28 21-4926,-44-51 886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39.9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1161 8320,'0'2'3646,"0"-1"-3536,0-1 1,0 0 0,0 1-1,0-1 1,0 0 0,1 1-1,-1-1 1,0 0 0,2 3 1217,-2-3-1217,1 1-1,-1-1 1,0 0 0,0 0 0,1 0-1,7 0 34,-1-1-1,1 0 0,-1 0 1,1 0-1,-1-1 0,0-1 1,0 1-1,0-1 1,0 0-1,0-1 0,-1 1 1,1-2-1,-1 1 1,0 0-1,0-1 0,0 0 1,-1-1-1,0 1 0,0-1 1,0 0-1,-1 0 1,0-1-1,0 1 0,-1-1 1,4-9-1,1-11-104,-1 0 1,5-44-1,-1-59-45,-8 69-127,2-29 102,-4 0 0,-5 1 0,-3-1 0,-23-108 0,17 136-22,-8-47 282,20 97-206,1 12-20,0 0-1,0 0 1,0 0 0,0 0 0,1 0-1,-1 0 1,0 0 0,0 0-1,0 0 1,0 0 0,0 0 0,0 0-1,0 0 1,0-1 0,0 1-1,0 0 1,0 0 0,0 0 0,0 0-1,0 0 1,0 0 0,0 0-1,0 0 1,0 0 0,0 0 0,1 0-1,-1 0 1,0 0 0,0 0-1,0 0 1,0 0 0,0 0-1,0 0 1,0 0 0,0 0 0,0 0-1,0 0 1,0 0 0,0 0-1,1 0 1,-1 0 0,0 0 0,0 0-1,0 0 1,0 0 0,0 0-1,0 0 1,0 0 0,0 0 0,0 0-1,0 0 1,0 0 0,0 0-1,0 0 1,1 1 0,0 0 41,0 1 0,0 0 0,0-1 0,0 1 1,0 0-1,0 0 0,1 3 0,5 18 239,-1 1 1,4 38-1,-3-13-56,27 159 119,16 86-263,-30-202-775,36 103 1,-47-170 84,12 38-1292,-10-22-2928,-10-29 1595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40.2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8704,'0'0'3451,"2"4"-2801,8 1 79,0-1 1,0 0 0,0-1-1,1 0 1,0 0-1,17 1 1,-18-2-520,65 9 544,87 18-756,33 30-6339,-163-48 2768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40.8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184 10 8320,'-3'-1'518,"1"0"0,-1-1 0,1 1 0,-1 0 0,1 0 0,-1 1 0,0-1 0,1 1 0,-1-1 0,0 1 0,0 0 0,1 0 0,-1 0 0,0 0 0,-3 1-1,1 0-431,0 0 0,0 1 0,0 0 0,0 0 0,0 0 0,0 1 0,1-1 0,-1 1 0,1 0 0,0 0 0,0 1 0,0-1 0,0 1-1,1 0 1,-1 0 0,1 0 0,-4 7 0,-2 6 16,1-1 1,1 1-1,-9 30 0,14-40-79,-2 5 5,1-1-1,1 1 1,0 0-1,0 0 1,1-1-1,1 1 1,0 0 0,0 0-1,2 0 1,-1 0-1,5 16 1,-4-23 14,0-1-1,0 0 1,0 0 0,1 0-1,-1 0 1,1-1 0,0 1 0,0-1-1,0 0 1,1 1 0,-1-1 0,1-1-1,0 1 1,0-1 0,0 1 0,0-1-1,0 0 1,0 0 0,0-1 0,1 1-1,-1-1 1,1 0 0,4 0 0,-4 0 12,-1 0 0,1-1 0,0 0 0,-1 0 0,1 0 0,0-1 0,-1 1 0,1-1 0,-1 0 0,7-3 0,-8 3-28,0 0-1,0-1 1,0 0-1,0 1 1,-1-1-1,1 0 1,-1 0 0,1-1-1,-1 1 1,0 0-1,0-1 1,0 1-1,0-1 1,0 0-1,2-5 1,0-2-9,-1-1 0,-1 0-1,1 0 1,-2 1 0,1-1 0,-2 0 0,1 0 0,-2-1-1,1 1 1,-1 0 0,-1 1 0,-5-19 0,7 27-23,0 1 0,-1 0-1,1 0 1,0 0 0,-1 1 0,1-1 0,-1 0 0,1 0 0,-1 0 0,0 0 0,1 0 0,-2-1 0,2 2 4,0 0 0,-1 0 0,1 0 1,0 0-1,0 0 0,-1-1 0,1 1 1,0 0-1,0 0 0,-1 0 0,1 0 1,0 0-1,0 0 0,-1 0 0,1 0 0,0 0 1,0 0-1,-1 0 0,1 0 0,0 0 1,0 1-1,-1-1 0,1 0 0,0 0 1,0 0-1,-1 0 0,1 0 0,0 0 1,0 1-1,-1-1 0,0 1-6,0 1 0,0-1 0,0 1 0,0-1 0,0 1 0,1-1 0,-1 1 0,0 0 0,1-1 0,-1 1 0,1 0 0,0 0 0,-1 2 0,0 7-36,1 0 1,0 0-1,0 1 0,1-1 0,1 0 0,0 0 0,0 0 0,1 0 0,0 0 0,6 11 0,-6-15 125,1 1-1,0-1 1,1 0-1,0 0 1,0 0 0,1-1-1,-1 0 1,1 0-1,1 0 1,-1-1-1,1 0 1,0 0 0,0-1-1,9 5 1,-14-8 4,1 0 0,-1 0 0,0 0-1,0-1 1,0 1 0,1-1 0,-1 1 0,0-1 0,1 0 0,-1 0 0,0 0 0,1 0 0,-1 0 0,0 0 0,1-1 0,-1 1 0,0-1 0,0 0 0,1 1 0,-1-1 0,0 0 0,0 0 0,2-2 0,1 0 19,-1-1 0,0 0 0,0 0 0,0 0 0,-1-1 0,1 1 0,-1-1 0,4-7 1,2-4-40,1-2-87,21-29 0,-31 46 16,1 0 0,-1 0 0,1 0 0,0 1 0,-1-1 0,1 1 0,0-1 0,-1 0 0,1 1 0,0-1 0,0 1 0,0-1 0,0 1 0,-1 0 0,1-1 0,0 1 0,0 0 0,0 0 0,0-1 0,0 1 0,0 0 0,0 0 0,0 0 0,0 0 0,0 0 0,0 1 1,0-1-1,0 0 0,-1 0 0,1 0 0,0 1 0,0-1 0,0 1 0,0-1 0,0 1 0,-1-1 0,1 1 0,0-1 0,0 1 0,-1-1 0,1 1 0,0 0 0,-1 0 0,1 0 0,4 5-236,0 0-1,0 1 1,-1-1 0,5 10 0,-7-11-38,22 45-2577,2 3-4275,-18-41 3223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41.3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 0 9216,'-14'18'8798,"6"-7"-8644,1 0 0,0 1 0,1 0 0,-6 13-1,-3 26-273,2 0-1,3 1 1,1 0-1,-2 73 1,3-56-1537,1-15-1438,5-18-2046,2-28 2325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41.6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 8320,'1'-1'6926,"2"15"-4093,19 32-774,46 71-1,-49-89-2038,2-2 0,1 0 1,37 35-1,32 18 56,35 33-1859,-77-61-2409,-31-31-474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1T01:57:19.2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6549 5520 304 0,'0'-7'115'0,"0"1"-89"0,7 3 8 16,-7 3-4-16,0 0-7 15,0 0-2-15,3 0 2 16,4 0 0-16,0 9-12 16,1 1 4-16,2 5 5 0,4 7 0 15,-3 10 0-15,7-4-2 16,3 10 1-16,11 3-4 15,21 6 1-15,0 10-3 0,18 3 2 16,-11 3-6-16,-3-6-1 16,-4-7 2-16,4-9 4 15,-4-6-2-15,-7-7 3 16,-3-3-4-16,-15-6-1 16,0-3-4-16,-6-4-1 15,-5-2-3-15,-2-4-2 16,-1 1 1-16,-7-1 1 15,-4-3-1-15,5 0 2 16,-8 0-15-16,0-3-7 16,0 0-43-16,-8 7-18 15,5-1-44-15,3-6-17 16</inkml:trace>
  <inkml:trace contextRef="#ctx0" brushRef="#br0" timeOffset="431.94">7573 5400 352 0,'0'-3'132'0,"0"0"-103"0,0 6 14 0,0-3 1 16,0 0-12-16,-4 6-1 15,1 16-9-15,-1 10-1 16,1 15-12-16,3 13 1 0,-11 15 3 16,4 39 2-16,0 9 0 15,-7 31-1-15,0 13 1 16,-4-3-6-16,-7 18-1 15,7-21-4-15,4-22-3 16,4-20 0-16,-1-11 1 16,0-17-1-16,4-15-1 15,4-20 3-15,-1-12 0 16,1-9-4-16,-1-7-1 16,4-6-8-16,0-6-2 15,0-19-44-15,0-6-29 16,0-7-16-16,4 0-81 15</inkml:trace>
  <inkml:trace contextRef="#ctx0" brushRef="#br0" timeOffset="852.6">7786 4669 308 0,'0'-35'115'0,"0"20"-89"0,0-4 19 0,0 12 4 16,0 4-1-16,0 3 6 16,0-6-7-16,0 6-4 15,-4 16-16-15,1 9-4 16,3 6-7-16,0 7 0 16,0 6-7-16,-4 19-1 15,4 16-4-15,0 0-3 0,4-7 0 16,-1 1 1-1,1 2-12-15,-1 4-3 0,4 0-21 16,-3-16-5-16,3-10-37 16,4-12-17-16,3-15-89 15</inkml:trace>
  <inkml:trace contextRef="#ctx0" brushRef="#br0" timeOffset="2101.46">8094 5882 280 0,'-3'-10'107'0,"3"10"-83"0,0 0 21 0,0 0 7 15,0 0-17-15,0 0-3 16,0 0-7-16,0 0-2 0,0 0-12 15,3-3 4-15,4 0 3 16,7 0-4-16,-3 0 2 0,10 0-5 16,4-1-1-16,7-2-4 15,10 6 1-15,1-6-2 16,3 3 2-16,-3 0-6 16,-8-1-1-16,1 1 2 15,-8 0 1-15,0 0-4 16,-3 3 1-16,-4 0-2 15,-3 0-2-15,-4 3-28 16,-3 3-14-16,-1 4-36 16,1 9-15-16,-4 6-62 15</inkml:trace>
  <inkml:trace contextRef="#ctx0" brushRef="#br0" timeOffset="2370.55">8161 6405 328 0,'-14'-6'123'0,"18"6"-95"0,6-7 29 0,-3 4 6 16,4 0-13-16,7-3-5 15,7-1-14-15,7 1-7 16,3 0-14-16,4-1-2 0,0 1 2 15,-4 0-6-15,1 3 0 16,-4 0-11-16,0-1-5 0,3 1-27 16,-3 3-13-1,3 0-34-15,4 3-13 0,0 7-63 16</inkml:trace>
  <inkml:trace contextRef="#ctx0" brushRef="#br0" timeOffset="3236.88">10019 4896 264 0,'0'-13'99'0,"-4"10"-77"0,4 3 20 0,-3-6 6 16,3 6-4-16,0 0 1 15,0 0-9-15,0 0-5 16,0 0-17-16,0 6-2 0,0 7-1 16,0 21 5-16,3 23 4 15,4 9 1-15,0 19-1 16,8 38 1-16,-5 3-1 0,8 10-3 15,7 18 2 1,-8-15-4-16,5-17 1 0,-1 4-3 16,-3-6 0-16,-1-10-3 15,-2-18-1-15,-5-17-3 16,1-12-1-16,-8-12-3 16,1-13 1-16,0-7-2 15,-1-9 2-15,1-3 0 16,-4-6 3-16,0-1-8 15,0-5 0-15,0-7-24 16,-4 0-11-16,4-7-42 16,0 1-17-16,4-7-36 15,6-2-15-15,-3-7-2 16</inkml:trace>
  <inkml:trace contextRef="#ctx0" brushRef="#br0" timeOffset="4468.14">11224 5762 244 0,'-7'-3'90'0,"3"3"-70"0,1 0 15 0,3 0 2 0,0 0-6 15,0 0-1-15,0 0-10 16,0 0-5-16,0 0-8 16,0 0 4-16,0 0 4 0,3 0 6 15,4 0 2-15,0 0 1 16,4 0 2-16,3 0-3 15,4 0-2-15,10 0 0 16,1 0-1-16,-1 0-5 16,8 0-1-16,10 0-2 15,14 0 0-15,4 0-2 16,3 0-1-16,-7 0-3 16,-7-6-1-16,-6 3-1 15,-9-1 0-15,-6 1-2 0,-7 3 1 16,-4 0-2-16,-6 0 2 15,-5 0-31-15,-3 10-96 16,4 5-21 0,3 4-44-1</inkml:trace>
  <inkml:trace contextRef="#ctx0" brushRef="#br0" timeOffset="5234.21">13021 5233 276 0,'4'-10'104'0,"-4"1"-81"0,3 0 23 0,-3 5 5 16,0 1 2-16,0 0 5 16,-3 0-15-16,-5 0-3 15,1 0-23-15,-7 3-6 0,-4 6 0 16,1 7-12-16,-5 9-1 16,-6 9 3-16,-7-3 1 15,-11 13 4-15,0 7 1 16,-1 2-3-16,5-3-1 15,6-3-1-15,8-6-2 16,7-9-4-16,7-4-2 16,7-3-6-16,10-3-3 0,11-4 6 15,11 1 3-15,11-9 4 16,3-1 3-16,0-6-2 16,0 3 0-16,3 0 1 15,4 3 0-15,0 4 0 16,0-4 2-16,-3 7 1 15,-4-1 1-15,-7 1 11 16,-7 0 7-16,-8-4 9 16,-6 4 3-16,-11-1-7 0,-7 7-2 15,-7 6-14 1,-18 13-4-16,0 6-5 16,-4 7-2-16,1-7 1 15,-4-3-1-15,0-3-7 16,-7-7 0-16,7-9-8 0,3 0-1 15,8-12-15-15,10-4-6 16,11-12-26-16,11-10-11 16,10-9-37-16,14-7-15 15,8 7-17 1</inkml:trace>
  <inkml:trace contextRef="#ctx0" brushRef="#br0" timeOffset="5715.02">13386 5642 364 0,'0'19'134'0,"0"-9"-104"0,4 2 1 16,-1-5-9-16,4-1-9 15,4 0 2-15,7-3 7 16,6-3 4-16,1-3-14 16,11-6 2-16,3-4 2 0,0-15 5 15,-4-10 2-15,-3-9-4 16,0 0-1-16,-14-4-10 16,-4 7-5-16,-7 0 0 15,-11 3 0-15,-10 6-6 16,-18 7-2-16,-10 9-1 0,-4 13 2 15,0 12-3 1,0 19 0-16,-1 29 6 0,-6 18 5 16,11 4 2-16,10-4 2 15,11-2-4-15,13 2-1 16,12-3-3-16,7-6-3 16,6-9 2-16,12-13 0 15,13-25-2-15,22-10 2 16,7-9 1-16,-7-7 2 15,-4 1-19-15,0-7-8 16,1 4-45-16,2 2-17 16,-2 4-96-1</inkml:trace>
  <inkml:trace contextRef="#ctx0" brushRef="#br0" timeOffset="6120.06">14297 5268 280 0,'-3'-32'104'0,"-1"19"-81"0,0-5 18 15,1 14 2-15,-1 1-1 16,1 0 2-16,-1 3-11 0,-10 6-3 15,-4 10-17-15,-3 3 3 0,-11 9 4 16,0 10 0-16,0 19 0 16,8 9 1-16,13-3-1 15,0-3-7-15,15-7 0 16,14-2-8-16,6-7-1 16,8-6-4-16,4-7-1 15,-1-12 1-15,11-9 2 16,7-7-3-16,4-6 0 15,3-4 1-15,1-2 0 16,-8-4-27-16,-11 1-11 16,-6-4-28-16,-1-3-10 15,-10-6-64-15,-4-7-25 16,-3-2 41 0</inkml:trace>
  <inkml:trace contextRef="#ctx0" brushRef="#br0" timeOffset="6569.62">14067 4344 340 0,'-7'-15'126'0,"7"5"-98"0,7-2 19 16,0 5 3-16,7-2-17 15,-3-1-1-15,6-2-8 0,5-1-1 16,6 4-12-16,-3-4 2 0,3 4 1 16,-7 6 1-16,4 3 1 15,0 3-2-15,-4 9 1 16,-3 7 1-16,-4-3-1 16,-3 12-5-16,-8 1-2 15,-3 12-4-15,-3 12-1 16,-1 1-1-16,4-4-2 15,-7-3 1-15,4-2 1 16,3-8-3-16,0-2 0 16,3-4 1-16,4-5 0 15,7-4-3-15,8 0 2 16,6-13 1-16,15 1 0 16,-4-4-7-16,7 0 0 0,0-3-17 15,-4 1-4-15,-3-4-30 16,-3 6-13-16,-4-6-50 15,10 9-23-15,-3 1-4 16</inkml:trace>
  <inkml:trace contextRef="#ctx0" brushRef="#br0" timeOffset="6930.88">15417 4729 276 0,'7'-7'104'0,"-7"11"-81"0,0-4 20 0,0 0 3 16,0 0 2-16,-3 9 3 15,-1 4-10-15,-3 6-5 16,-4 6-20-16,-6 19 1 0,-1 13 1 15,0 12-4-15,1 3 0 16,-8 4-6-16,0 9-3 16,-3 13-2-16,-1-10-3 15,4-12 1-15,4-13-1 16,3-16-7-16,4-9 0 16,4-7-19-16,2-12-8 0,5-13-59 15,3-9-19 1,3-13-10-16,-3-9-9 15</inkml:trace>
  <inkml:trace contextRef="#ctx0" brushRef="#br0" timeOffset="7200.36">14924 4826 436 0,'8'10'162'0,"2"-7"-126"0,11 13 21 16,-6-7 1-16,9 10-14 0,12 16-2 16,17 15-17-16,-10 7-5 15,6 0-12-15,11 2-3 0,15 14 1 16,6 15-3-16,-3 0-2 16,-10-6-5-16,-8-6-2 15,-3-13-19-15,-4 0-7 16,-3 0-34-16,-8 3-13 15,-3-9-88 1,-7-10-84-16,-11-12 91 16</inkml:trace>
  <inkml:trace contextRef="#ctx0" brushRef="#br0" timeOffset="13130.67">5701 5567 152 0,'-21'-44'57'0,"11"6"-44"0,-1-22 1 15,7 32-4-15,-10-13-11 16,4-22-4-16,2-29-4 16,1 4 0-16,4-3 5 15,-4-7 11-15,3-3 7 0,-6 7 14 16,-1 9 6-16,7 15 3 15,-3 17 1-15,4 12 8 0,-1 6 4 16,4 13-10-16,0 13-2 16,4 21-4-16,6 39 1 15,8 21-6-15,0 32-1 16,3 38-6-16,7 34-2 16,11 32-7-16,15 51 0 15,9 21-6-15,5 22-2 16,-4 26 2-16,-8 19 0 15,-10-4-3-15,0-15-3 16,-7 6 2-16,0-45 0 16,11 1-1-16,-11-50 1 15,4-23 0-15,3-22 1 16,-11-37-5-16,4-35 1 16,0-29-2-16,-3-21 0 15,-8-16 0-15,7-17 0 0,8-11 2 16,10-10 2-16,25-13-1 15,7-15-1-15,36-20 1 16,42-21-1-16,-4-10 0 16,61-6 0-16,0-4 0 15,38-30 0-15,47-20-3 16,4 0 2-16,17 1 1 16,28-23 2-16,33 3-3 15,13 16 0-15,1 7 3 16,-8-10 1-16,1 9-4 15,10 19 1-15,3 10 0 16,4 3 0-16,-3-6 0 16,-32-10 0-16,-18 7 0 0,10 12 0 15,-56 12 0-15,-14 4 0 16,-57 9-5-16,-14 13 1 16,-29 13-3-16,-49 12 2 15,-39 13 5-15,-25 6 2 16,-21 6 0-16,-18 0-2 15,-10 1 3-15,-12-4 0 16,-2 0 3-16,-12-3 1 16,1 0-6-16,-7-29 0 15,-4-21-1 1,-4-13-3-16,4-9 2 16,-4-13 1-16,4-32 2 0,4-3-1 15,0-6-1-15,-1-38-2 16,1-3 1-16,-8-47 1 15,-7-6 0-15,-3-42 0 16,-14-47 2-16,-18-9-3 16,-11-9 0-16,4-7-6 15,7 82-3-15,0 41 6 16,3 44 3-16,4 34 4 16,0 36 1-16,0 8 0 15,-10 23 0-15,-15 10-2 16,-11 11 1-16,-3 4 0 15,11 7 1-15,-4 9-5 16,0 6 1-16,-14 0-2 0,-7 3 0 16,-4 3 2-16,11 1 2 15,-14 2 3-15,-18-2 2 16,0-1-1-16,7 4 1 16,-17 6 0-16,-19-4 1 15,15 7-2-15,-14 7 1 16,-22 2-4-16,11-3 0 15,-39 4-1-15,4-1 1 16,-40 4 0-16,-13-1 1 16,-25 7-2-16,-33 7-2 15,1 8 1-15,-18 39-1 16,-32 5-3-16,-18 11 2 16,-3 8 1-16,-11 45 2 0,-3-3-6 15,-15 2-1-15,-13 17-5 16,20-19 1-16,47-42-2 15,17-34 0-15,50-31-21 16,25-35-6-16,50-45-65 16,38-24-25-16,-3-29-46 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43.7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0 424 8192,'6'-11'5872,"-5"10"-5563,16-7 2111,17 2-1352,27 3 249,86 8 0,-98-3-1005,0-3 0,69-10-1,-112 10-291,529-50 1724,-40 31-661,-44 34-536,-188-1-310,-57-4-67,153 3 401,722-9 192,-780-25-452,-164 9-158,44-4-75,110-7-48,-1 20-32,183-5 113,-277-1-62,-30 8-131,58-4 63,-197 4 28,366-27 328,140 0-219,-295 16-114,58-1-19,-165 8 35,-1 0 8,202-11-57,-121 2 10,26-5 19,-15 0 0,76 1 0,-27-9-66,-10 0 4,-257 28 62,440-15 101,-230 15-2447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44.8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170 2 9472,'-17'-2'8263,"16"3"-8045,-13 19 1916,11-16-2403,-11 20 724,6-12-213,1 0 0,1 1 1,-9 24-1,-11 45 446,-14 88 0,32-124-434,3 1 0,0 81 1,6-56 59,3 1 1,25 123 0,25 16 342,-38-164-548,2 0 1,32 59 0,-36-83-73,1 0-1,18 21 1,-25-35-214,0-1 0,1 1-1,0-2 1,1 0 0,0 0 0,19 12 0,-23-17-314,0-1 0,0 1 1,0-1-1,0 0 0,0-1 1,10 2-1,-8-2-947,-1-1 0,1 0 0,-1 0-1,1-1 1,9-1 0,1-2-2711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45.3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9 10880,'-1'-9'6410,"2"18"-3637,4 43-1055,11 84-714,-16-135-995,30 241 456,13 87-2605,-38-288 1002,6 29-1597,-9-63 1838,-1-1 1,1 0-1,0 0 1,1 0 0,-1-1-1,1 1 1,0-1 0,6 8-1,1-2-2649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45.7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17 9216,'-14'4'6848,"14"4"-5857,9-8 65,3 0-256,2 0-32,22-8-416,27 4-224,-2-1 0,2 5-32,-9 0 32,-1-3-704,-4-1-256,-4-1-1056,-13 5-415,-7 0-2369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51.7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240 39 7808,'20'-27'11876,"-27"22"-9715,6 4-2059,-2 0 63,0 0 0,1 0-1,-1 0 1,0 1 0,0-1 0,0 1 0,1-1 0,-1 1 0,0 0 0,0 0 0,0 0 0,0 1 0,1-1 0,-1 1 0,-4 0 0,0 2-60,1 0 0,-1 0 0,0 0 0,1 1 0,-1 0 0,1 0 1,0 0-1,1 1 0,-1 0 0,1 0 0,-7 9 0,0 2-19,1 0 0,1 0 0,-10 20 0,11-17-27,1 0 0,0 1 0,-9 39 0,11-38-33,0 0-6,1 1 0,1 0 1,1 0-1,1 0 1,1 37-1,1-50 61,1 0 0,0-1-1,1 1 1,4 15 0,-4-20-35,-1 0 1,1-1-1,0 0 0,0 1 1,0-1-1,0 0 0,1 0 0,-1 0 1,1 0-1,0-1 0,0 1 1,0-1-1,0 1 0,5 1 1,5 2 43,1-1 0,0 0 0,0-1-1,1-1 1,-1-1 0,27 2 0,0-2-226,69-5 0,-11-8-3682,-53 2-1564,-3-6-6020,-25 7 6821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52.3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187 9 10368,'-3'-1'707,"1"0"1,-1 0-1,0 0 1,0 0-1,0 0 1,0 0-1,0 1 1,0-1-1,0 1 1,0 0-1,0 0 1,-4 1-1,4-1-584,1 1 0,-1 0 0,0-1-1,1 1 1,0 0 0,-1 1 0,1-1 0,0 0-1,0 1 1,-1-1 0,1 1 0,0 0 0,1 0-1,-1-1 1,-3 5 0,-8 15 26,0 0-1,1 1 1,1 1-1,1 0 1,1 1-1,-11 41 1,15-43-165,0-1 0,-2 41-1,6-54 34,1-1-1,0 1 0,1-1 0,0 1 0,0-1 0,0 0 0,1 1 0,0-1 0,1 0 0,-1 0 0,7 11 0,-8-16 11,1 0 0,-1 0 0,1 0 0,-1 0 1,1 0-1,0-1 0,0 1 0,0 0 0,0-1 0,3 2 0,0 0 41,1-1 0,-1 0 1,11 2-1,9 0 124,1-1 0,-1-1 0,1-1 0,0-1 0,-1-1 0,38-7 0,-51 6-85,-1-1 0,1 0 1,-1-1-1,1 0 0,-1-1 1,12-7-1,-7 2 108,0-1 1,26-24-1,-15 11 102,-2-1 0,24-30 1,-40 43-198,0 0 0,0-1 1,-1 0-1,-1-1 0,0 0 1,-1 0-1,7-23 0,-12 32-89,0-1-1,0 1 0,0-1 0,-1 1 0,0-10 0,0 13-32,0 0 1,-1 0-1,1 0 1,-1 0 0,1-1-1,-1 1 1,0 0-1,0 0 1,0 0-1,0 0 1,0 0 0,0 1-1,-1-1 1,1 0-1,0 0 1,-1 1 0,-2-3-1,-3 0-38,0-1 0,-1 1 0,1 1 0,-1 0 0,0 0-1,1 0 1,-1 1 0,-12-2 0,-4 0-331,-37 0-1,-24 4-1487,75 1 769,0 1 0,0 0 0,-13 4 1,90 9-14186,-25-7 11697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52.8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409 30 12032,'0'0'18,"1"-2"624,-1 0 1,1 0-1,-1 0 0,0 0 1,1 0-1,-1 0 0,0 0 0,0-3 1,0 4-471,-1 1 1,1-1-1,0 1 1,-1-1-1,1 1 1,-1-1-1,1 1 1,-1-1 0,1 1-1,-1 0 1,1-1-1,-1 1 1,1 0-1,-1-1 1,1 1 0,-1 0-1,0 0 1,1-1-1,-1 1 1,1 0-1,-1 0 1,0 0-1,1 0 1,-1 0 0,0 0-1,1 0 1,-1 0-1,0 0 1,0 0-1,-10 1 177,1 0 0,0 0 0,0 1-1,0 0 1,0 1 0,-14 6 0,-57 29-371,61-27 200,-65 40-184,50-27-10,28-20-57,1 0-1,1 1 1,-1 0 0,1 0-1,-1 0 1,1 0-1,1 1 1,-6 8-1,9-12 28,-1-1 0,1 1 0,1 0-1,-1 0 1,0 0 0,0 0-1,1 0 1,-1 0 0,1 0 0,-1 0-1,1 0 1,0 0 0,0 0-1,0 0 1,0 0 0,0 1-1,0-1 1,1 0 0,-1 0 0,1 0-1,0 0 1,-1 0 0,1 0-1,0 0 1,0-1 0,0 1 0,0 0-1,0 0 1,1-1 0,-1 1-1,1-1 1,-1 1 0,2 1 0,6 3-15,-1 1 1,1-2 0,0 1 0,1-1-1,9 4 1,55 18-5,-21-9 54,-24-5 371,-1 0-1,0 2 1,-1 1-1,34 26 1,-58-40-205,-1 0 0,0 0 0,1 0 1,-1 0-1,0 1 0,0-1 0,0 1 0,-1-1 1,1 1-1,-1-1 0,2 5 0,-2-5-88,-1 0-1,1-1 0,-1 1 0,0 0 0,0 0 0,0-1 0,0 1 0,0 0 0,0 0 0,-1-1 1,1 1-1,0 0 0,-1 0 0,1-1 0,-1 1 0,0-1 0,0 1 0,0 0 0,1-1 1,-1 1-1,-2 1 0,-3 4 46,0-1-1,-1 0 1,0 0 0,0 0 0,0-1 0,-12 7 0,-52 23-15,60-30-71,-37 16-487,-99 29 0,116-40-455,23-7-1,1 0-1,-1-1 0,1 0 1,-1-1-1,-11 2 1,44-20-5926,1 2 2497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53.1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264 1 13696,'-13'2'12764,"-2"17"-14374,10-11 2626,-26 33-795,12-18-214,-23 40 0,21-24-237,-24 68 1,-6 47-2385,49-148 2417,-13 50-2667,11-20-2495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53.5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24 9984,'0'-1'420,"0"-1"-1,-1 0 1,1 1 0,-12-17 7079,12 21-7273,-1-1 0,1 0 1,0 1-1,0-1 0,0 0 0,0 1 0,1-1 1,-1 0-1,0 1 0,1-1 0,1 5 0,-1-4-23,4 9 91,-1 0-1,2 0 1,-1 0-1,2-1 0,-1 0 1,2 0-1,-1 0 0,17 16 1,7 3-332,43 34 1,-54-49 106,54 42-326,21 18-2049,-76-59-210,19 23 0,-34-33 811,1 0 0,-2-1 0,7 13-1,-4-9-2064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02:03:53.9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 8704,'11'-14'5061,"-10"14"-4879,0 0 0,-1 1 1,1-1-1,0 1 0,-1-1 1,1 1-1,-1-1 0,1 1 0,-1-1 1,1 1-1,-1 0 0,1-1 0,-1 1 1,1 0-1,0 1 0,-1-2 107,13 21 748,-2 1 0,16 36 0,-6-8-335,37 56 639,-34-66-433,32 77 1,-45-85-665,-2 0 0,-1 1 1,7 57-1,-10-37-106,-5 88 0,0-129-294,-1 0 1,0-1-1,-1 1 0,-1-1 1,1 0-1,-2 1 0,0-1 1,0-1-1,-1 1 1,-7 11-1,-20 30-6377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7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2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5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0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8.xml"/><Relationship Id="rId299" Type="http://schemas.openxmlformats.org/officeDocument/2006/relationships/customXml" Target="../ink/ink159.xml"/><Relationship Id="rId303" Type="http://schemas.openxmlformats.org/officeDocument/2006/relationships/customXml" Target="../ink/ink161.xml"/><Relationship Id="rId21" Type="http://schemas.openxmlformats.org/officeDocument/2006/relationships/customXml" Target="../ink/ink20.xml"/><Relationship Id="rId42" Type="http://schemas.openxmlformats.org/officeDocument/2006/relationships/image" Target="../media/image37.png"/><Relationship Id="rId63" Type="http://schemas.openxmlformats.org/officeDocument/2006/relationships/customXml" Target="../ink/ink41.xml"/><Relationship Id="rId84" Type="http://schemas.openxmlformats.org/officeDocument/2006/relationships/image" Target="../media/image58.png"/><Relationship Id="rId138" Type="http://schemas.openxmlformats.org/officeDocument/2006/relationships/image" Target="../media/image85.png"/><Relationship Id="rId159" Type="http://schemas.openxmlformats.org/officeDocument/2006/relationships/customXml" Target="../ink/ink89.xml"/><Relationship Id="rId324" Type="http://schemas.openxmlformats.org/officeDocument/2006/relationships/image" Target="../media/image178.png"/><Relationship Id="rId170" Type="http://schemas.openxmlformats.org/officeDocument/2006/relationships/image" Target="../media/image101.png"/><Relationship Id="rId191" Type="http://schemas.openxmlformats.org/officeDocument/2006/relationships/customXml" Target="../ink/ink105.xml"/><Relationship Id="rId205" Type="http://schemas.openxmlformats.org/officeDocument/2006/relationships/customXml" Target="../ink/ink112.xml"/><Relationship Id="rId226" Type="http://schemas.openxmlformats.org/officeDocument/2006/relationships/image" Target="../media/image129.png"/><Relationship Id="rId247" Type="http://schemas.openxmlformats.org/officeDocument/2006/relationships/customXml" Target="../ink/ink133.xml"/><Relationship Id="rId107" Type="http://schemas.openxmlformats.org/officeDocument/2006/relationships/customXml" Target="../ink/ink63.xml"/><Relationship Id="rId268" Type="http://schemas.openxmlformats.org/officeDocument/2006/relationships/image" Target="../media/image150.png"/><Relationship Id="rId289" Type="http://schemas.openxmlformats.org/officeDocument/2006/relationships/customXml" Target="../ink/ink154.xml"/><Relationship Id="rId11" Type="http://schemas.openxmlformats.org/officeDocument/2006/relationships/customXml" Target="../ink/ink15.xml"/><Relationship Id="rId32" Type="http://schemas.openxmlformats.org/officeDocument/2006/relationships/image" Target="../media/image32.png"/><Relationship Id="rId53" Type="http://schemas.openxmlformats.org/officeDocument/2006/relationships/customXml" Target="../ink/ink36.xml"/><Relationship Id="rId74" Type="http://schemas.openxmlformats.org/officeDocument/2006/relationships/image" Target="../media/image53.png"/><Relationship Id="rId128" Type="http://schemas.openxmlformats.org/officeDocument/2006/relationships/image" Target="../media/image80.png"/><Relationship Id="rId149" Type="http://schemas.openxmlformats.org/officeDocument/2006/relationships/customXml" Target="../ink/ink84.xml"/><Relationship Id="rId314" Type="http://schemas.openxmlformats.org/officeDocument/2006/relationships/image" Target="../media/image173.png"/><Relationship Id="rId5" Type="http://schemas.openxmlformats.org/officeDocument/2006/relationships/customXml" Target="../ink/ink12.xml"/><Relationship Id="rId95" Type="http://schemas.openxmlformats.org/officeDocument/2006/relationships/customXml" Target="../ink/ink57.xml"/><Relationship Id="rId160" Type="http://schemas.openxmlformats.org/officeDocument/2006/relationships/image" Target="../media/image96.png"/><Relationship Id="rId181" Type="http://schemas.openxmlformats.org/officeDocument/2006/relationships/customXml" Target="../ink/ink100.xml"/><Relationship Id="rId216" Type="http://schemas.openxmlformats.org/officeDocument/2006/relationships/image" Target="../media/image124.png"/><Relationship Id="rId237" Type="http://schemas.openxmlformats.org/officeDocument/2006/relationships/customXml" Target="../ink/ink128.xml"/><Relationship Id="rId258" Type="http://schemas.openxmlformats.org/officeDocument/2006/relationships/image" Target="../media/image145.png"/><Relationship Id="rId279" Type="http://schemas.openxmlformats.org/officeDocument/2006/relationships/customXml" Target="../ink/ink149.xml"/><Relationship Id="rId22" Type="http://schemas.openxmlformats.org/officeDocument/2006/relationships/image" Target="../media/image27.png"/><Relationship Id="rId43" Type="http://schemas.openxmlformats.org/officeDocument/2006/relationships/customXml" Target="../ink/ink31.xml"/><Relationship Id="rId64" Type="http://schemas.openxmlformats.org/officeDocument/2006/relationships/image" Target="../media/image48.png"/><Relationship Id="rId118" Type="http://schemas.openxmlformats.org/officeDocument/2006/relationships/image" Target="../media/image75.png"/><Relationship Id="rId139" Type="http://schemas.openxmlformats.org/officeDocument/2006/relationships/customXml" Target="../ink/ink79.xml"/><Relationship Id="rId290" Type="http://schemas.openxmlformats.org/officeDocument/2006/relationships/image" Target="../media/image161.png"/><Relationship Id="rId304" Type="http://schemas.openxmlformats.org/officeDocument/2006/relationships/image" Target="../media/image168.png"/><Relationship Id="rId325" Type="http://schemas.openxmlformats.org/officeDocument/2006/relationships/customXml" Target="../ink/ink172.xml"/><Relationship Id="rId85" Type="http://schemas.openxmlformats.org/officeDocument/2006/relationships/customXml" Target="../ink/ink52.xml"/><Relationship Id="rId150" Type="http://schemas.openxmlformats.org/officeDocument/2006/relationships/image" Target="../media/image91.png"/><Relationship Id="rId171" Type="http://schemas.openxmlformats.org/officeDocument/2006/relationships/customXml" Target="../ink/ink95.xml"/><Relationship Id="rId192" Type="http://schemas.openxmlformats.org/officeDocument/2006/relationships/image" Target="../media/image112.png"/><Relationship Id="rId206" Type="http://schemas.openxmlformats.org/officeDocument/2006/relationships/image" Target="../media/image119.png"/><Relationship Id="rId227" Type="http://schemas.openxmlformats.org/officeDocument/2006/relationships/customXml" Target="../ink/ink123.xml"/><Relationship Id="rId248" Type="http://schemas.openxmlformats.org/officeDocument/2006/relationships/image" Target="../media/image140.png"/><Relationship Id="rId269" Type="http://schemas.openxmlformats.org/officeDocument/2006/relationships/customXml" Target="../ink/ink144.xml"/><Relationship Id="rId12" Type="http://schemas.openxmlformats.org/officeDocument/2006/relationships/image" Target="../media/image22.png"/><Relationship Id="rId33" Type="http://schemas.openxmlformats.org/officeDocument/2006/relationships/customXml" Target="../ink/ink26.xml"/><Relationship Id="rId108" Type="http://schemas.openxmlformats.org/officeDocument/2006/relationships/image" Target="../media/image70.png"/><Relationship Id="rId129" Type="http://schemas.openxmlformats.org/officeDocument/2006/relationships/customXml" Target="../ink/ink74.xml"/><Relationship Id="rId280" Type="http://schemas.openxmlformats.org/officeDocument/2006/relationships/image" Target="../media/image156.png"/><Relationship Id="rId315" Type="http://schemas.openxmlformats.org/officeDocument/2006/relationships/customXml" Target="../ink/ink167.xml"/><Relationship Id="rId54" Type="http://schemas.openxmlformats.org/officeDocument/2006/relationships/image" Target="../media/image43.png"/><Relationship Id="rId75" Type="http://schemas.openxmlformats.org/officeDocument/2006/relationships/customXml" Target="../ink/ink47.xml"/><Relationship Id="rId96" Type="http://schemas.openxmlformats.org/officeDocument/2006/relationships/image" Target="../media/image64.png"/><Relationship Id="rId140" Type="http://schemas.openxmlformats.org/officeDocument/2006/relationships/image" Target="../media/image86.png"/><Relationship Id="rId161" Type="http://schemas.openxmlformats.org/officeDocument/2006/relationships/customXml" Target="../ink/ink90.xml"/><Relationship Id="rId182" Type="http://schemas.openxmlformats.org/officeDocument/2006/relationships/image" Target="../media/image107.png"/><Relationship Id="rId217" Type="http://schemas.openxmlformats.org/officeDocument/2006/relationships/customXml" Target="../ink/ink118.xml"/><Relationship Id="rId6" Type="http://schemas.openxmlformats.org/officeDocument/2006/relationships/image" Target="../media/image19.png"/><Relationship Id="rId238" Type="http://schemas.openxmlformats.org/officeDocument/2006/relationships/image" Target="../media/image135.png"/><Relationship Id="rId259" Type="http://schemas.openxmlformats.org/officeDocument/2006/relationships/customXml" Target="../ink/ink139.xml"/><Relationship Id="rId23" Type="http://schemas.openxmlformats.org/officeDocument/2006/relationships/customXml" Target="../ink/ink21.xml"/><Relationship Id="rId119" Type="http://schemas.openxmlformats.org/officeDocument/2006/relationships/customXml" Target="../ink/ink69.xml"/><Relationship Id="rId270" Type="http://schemas.openxmlformats.org/officeDocument/2006/relationships/image" Target="../media/image151.png"/><Relationship Id="rId291" Type="http://schemas.openxmlformats.org/officeDocument/2006/relationships/customXml" Target="../ink/ink155.xml"/><Relationship Id="rId305" Type="http://schemas.openxmlformats.org/officeDocument/2006/relationships/customXml" Target="../ink/ink162.xml"/><Relationship Id="rId326" Type="http://schemas.openxmlformats.org/officeDocument/2006/relationships/image" Target="../media/image179.png"/><Relationship Id="rId44" Type="http://schemas.openxmlformats.org/officeDocument/2006/relationships/image" Target="../media/image38.png"/><Relationship Id="rId65" Type="http://schemas.openxmlformats.org/officeDocument/2006/relationships/customXml" Target="../ink/ink42.xml"/><Relationship Id="rId86" Type="http://schemas.openxmlformats.org/officeDocument/2006/relationships/image" Target="../media/image59.png"/><Relationship Id="rId130" Type="http://schemas.openxmlformats.org/officeDocument/2006/relationships/image" Target="../media/image81.png"/><Relationship Id="rId151" Type="http://schemas.openxmlformats.org/officeDocument/2006/relationships/customXml" Target="../ink/ink85.xml"/><Relationship Id="rId172" Type="http://schemas.openxmlformats.org/officeDocument/2006/relationships/image" Target="../media/image102.png"/><Relationship Id="rId193" Type="http://schemas.openxmlformats.org/officeDocument/2006/relationships/customXml" Target="../ink/ink106.xml"/><Relationship Id="rId207" Type="http://schemas.openxmlformats.org/officeDocument/2006/relationships/customXml" Target="../ink/ink113.xml"/><Relationship Id="rId228" Type="http://schemas.openxmlformats.org/officeDocument/2006/relationships/image" Target="../media/image130.png"/><Relationship Id="rId249" Type="http://schemas.openxmlformats.org/officeDocument/2006/relationships/customXml" Target="../ink/ink134.xml"/><Relationship Id="rId13" Type="http://schemas.openxmlformats.org/officeDocument/2006/relationships/customXml" Target="../ink/ink16.xml"/><Relationship Id="rId109" Type="http://schemas.openxmlformats.org/officeDocument/2006/relationships/customXml" Target="../ink/ink64.xml"/><Relationship Id="rId260" Type="http://schemas.openxmlformats.org/officeDocument/2006/relationships/image" Target="../media/image146.png"/><Relationship Id="rId281" Type="http://schemas.openxmlformats.org/officeDocument/2006/relationships/customXml" Target="../ink/ink150.xml"/><Relationship Id="rId316" Type="http://schemas.openxmlformats.org/officeDocument/2006/relationships/image" Target="../media/image174.png"/><Relationship Id="rId34" Type="http://schemas.openxmlformats.org/officeDocument/2006/relationships/image" Target="../media/image33.png"/><Relationship Id="rId55" Type="http://schemas.openxmlformats.org/officeDocument/2006/relationships/customXml" Target="../ink/ink37.xml"/><Relationship Id="rId76" Type="http://schemas.openxmlformats.org/officeDocument/2006/relationships/image" Target="../media/image54.png"/><Relationship Id="rId97" Type="http://schemas.openxmlformats.org/officeDocument/2006/relationships/customXml" Target="../ink/ink58.xml"/><Relationship Id="rId120" Type="http://schemas.openxmlformats.org/officeDocument/2006/relationships/image" Target="../media/image76.png"/><Relationship Id="rId141" Type="http://schemas.openxmlformats.org/officeDocument/2006/relationships/customXml" Target="../ink/ink80.xml"/><Relationship Id="rId7" Type="http://schemas.openxmlformats.org/officeDocument/2006/relationships/customXml" Target="../ink/ink13.xml"/><Relationship Id="rId162" Type="http://schemas.openxmlformats.org/officeDocument/2006/relationships/image" Target="../media/image97.png"/><Relationship Id="rId183" Type="http://schemas.openxmlformats.org/officeDocument/2006/relationships/customXml" Target="../ink/ink101.xml"/><Relationship Id="rId218" Type="http://schemas.openxmlformats.org/officeDocument/2006/relationships/image" Target="../media/image125.png"/><Relationship Id="rId239" Type="http://schemas.openxmlformats.org/officeDocument/2006/relationships/customXml" Target="../ink/ink129.xml"/><Relationship Id="rId250" Type="http://schemas.openxmlformats.org/officeDocument/2006/relationships/image" Target="../media/image141.png"/><Relationship Id="rId271" Type="http://schemas.openxmlformats.org/officeDocument/2006/relationships/customXml" Target="../ink/ink145.xml"/><Relationship Id="rId292" Type="http://schemas.openxmlformats.org/officeDocument/2006/relationships/image" Target="../media/image162.png"/><Relationship Id="rId306" Type="http://schemas.openxmlformats.org/officeDocument/2006/relationships/image" Target="../media/image169.png"/><Relationship Id="rId24" Type="http://schemas.openxmlformats.org/officeDocument/2006/relationships/image" Target="../media/image28.png"/><Relationship Id="rId45" Type="http://schemas.openxmlformats.org/officeDocument/2006/relationships/customXml" Target="../ink/ink32.xml"/><Relationship Id="rId66" Type="http://schemas.openxmlformats.org/officeDocument/2006/relationships/image" Target="../media/image49.png"/><Relationship Id="rId87" Type="http://schemas.openxmlformats.org/officeDocument/2006/relationships/customXml" Target="../ink/ink53.xml"/><Relationship Id="rId110" Type="http://schemas.openxmlformats.org/officeDocument/2006/relationships/image" Target="../media/image71.png"/><Relationship Id="rId131" Type="http://schemas.openxmlformats.org/officeDocument/2006/relationships/customXml" Target="../ink/ink75.xml"/><Relationship Id="rId327" Type="http://schemas.openxmlformats.org/officeDocument/2006/relationships/customXml" Target="../ink/ink173.xml"/><Relationship Id="rId152" Type="http://schemas.openxmlformats.org/officeDocument/2006/relationships/image" Target="../media/image92.png"/><Relationship Id="rId173" Type="http://schemas.openxmlformats.org/officeDocument/2006/relationships/customXml" Target="../ink/ink96.xml"/><Relationship Id="rId194" Type="http://schemas.openxmlformats.org/officeDocument/2006/relationships/image" Target="../media/image113.png"/><Relationship Id="rId208" Type="http://schemas.openxmlformats.org/officeDocument/2006/relationships/image" Target="../media/image120.png"/><Relationship Id="rId229" Type="http://schemas.openxmlformats.org/officeDocument/2006/relationships/customXml" Target="../ink/ink124.xml"/><Relationship Id="rId240" Type="http://schemas.openxmlformats.org/officeDocument/2006/relationships/image" Target="../media/image136.png"/><Relationship Id="rId261" Type="http://schemas.openxmlformats.org/officeDocument/2006/relationships/customXml" Target="../ink/ink140.xml"/><Relationship Id="rId14" Type="http://schemas.openxmlformats.org/officeDocument/2006/relationships/image" Target="../media/image23.png"/><Relationship Id="rId30" Type="http://schemas.openxmlformats.org/officeDocument/2006/relationships/image" Target="../media/image31.png"/><Relationship Id="rId35" Type="http://schemas.openxmlformats.org/officeDocument/2006/relationships/customXml" Target="../ink/ink27.xml"/><Relationship Id="rId56" Type="http://schemas.openxmlformats.org/officeDocument/2006/relationships/image" Target="../media/image44.png"/><Relationship Id="rId77" Type="http://schemas.openxmlformats.org/officeDocument/2006/relationships/customXml" Target="../ink/ink48.xml"/><Relationship Id="rId100" Type="http://schemas.openxmlformats.org/officeDocument/2006/relationships/image" Target="../media/image66.png"/><Relationship Id="rId105" Type="http://schemas.openxmlformats.org/officeDocument/2006/relationships/customXml" Target="../ink/ink62.xml"/><Relationship Id="rId126" Type="http://schemas.openxmlformats.org/officeDocument/2006/relationships/image" Target="../media/image79.png"/><Relationship Id="rId147" Type="http://schemas.openxmlformats.org/officeDocument/2006/relationships/customXml" Target="../ink/ink83.xml"/><Relationship Id="rId168" Type="http://schemas.openxmlformats.org/officeDocument/2006/relationships/image" Target="../media/image100.png"/><Relationship Id="rId282" Type="http://schemas.openxmlformats.org/officeDocument/2006/relationships/image" Target="../media/image157.png"/><Relationship Id="rId312" Type="http://schemas.openxmlformats.org/officeDocument/2006/relationships/image" Target="../media/image172.png"/><Relationship Id="rId317" Type="http://schemas.openxmlformats.org/officeDocument/2006/relationships/customXml" Target="../ink/ink168.xml"/><Relationship Id="rId8" Type="http://schemas.openxmlformats.org/officeDocument/2006/relationships/image" Target="../media/image20.png"/><Relationship Id="rId51" Type="http://schemas.openxmlformats.org/officeDocument/2006/relationships/customXml" Target="../ink/ink35.xml"/><Relationship Id="rId72" Type="http://schemas.openxmlformats.org/officeDocument/2006/relationships/image" Target="../media/image52.png"/><Relationship Id="rId93" Type="http://schemas.openxmlformats.org/officeDocument/2006/relationships/customXml" Target="../ink/ink56.xml"/><Relationship Id="rId98" Type="http://schemas.openxmlformats.org/officeDocument/2006/relationships/image" Target="../media/image65.png"/><Relationship Id="rId121" Type="http://schemas.openxmlformats.org/officeDocument/2006/relationships/customXml" Target="../ink/ink70.xml"/><Relationship Id="rId142" Type="http://schemas.openxmlformats.org/officeDocument/2006/relationships/image" Target="../media/image87.png"/><Relationship Id="rId163" Type="http://schemas.openxmlformats.org/officeDocument/2006/relationships/customXml" Target="../ink/ink91.xml"/><Relationship Id="rId184" Type="http://schemas.openxmlformats.org/officeDocument/2006/relationships/image" Target="../media/image108.png"/><Relationship Id="rId189" Type="http://schemas.openxmlformats.org/officeDocument/2006/relationships/customXml" Target="../ink/ink104.xml"/><Relationship Id="rId219" Type="http://schemas.openxmlformats.org/officeDocument/2006/relationships/customXml" Target="../ink/ink119.xml"/><Relationship Id="rId3" Type="http://schemas.openxmlformats.org/officeDocument/2006/relationships/customXml" Target="../ink/ink11.xml"/><Relationship Id="rId214" Type="http://schemas.openxmlformats.org/officeDocument/2006/relationships/image" Target="../media/image123.png"/><Relationship Id="rId230" Type="http://schemas.openxmlformats.org/officeDocument/2006/relationships/image" Target="../media/image131.png"/><Relationship Id="rId235" Type="http://schemas.openxmlformats.org/officeDocument/2006/relationships/customXml" Target="../ink/ink127.xml"/><Relationship Id="rId251" Type="http://schemas.openxmlformats.org/officeDocument/2006/relationships/customXml" Target="../ink/ink135.xml"/><Relationship Id="rId256" Type="http://schemas.openxmlformats.org/officeDocument/2006/relationships/image" Target="../media/image144.png"/><Relationship Id="rId277" Type="http://schemas.openxmlformats.org/officeDocument/2006/relationships/customXml" Target="../ink/ink148.xml"/><Relationship Id="rId298" Type="http://schemas.openxmlformats.org/officeDocument/2006/relationships/image" Target="../media/image165.png"/><Relationship Id="rId25" Type="http://schemas.openxmlformats.org/officeDocument/2006/relationships/customXml" Target="../ink/ink22.xml"/><Relationship Id="rId46" Type="http://schemas.openxmlformats.org/officeDocument/2006/relationships/image" Target="../media/image39.png"/><Relationship Id="rId67" Type="http://schemas.openxmlformats.org/officeDocument/2006/relationships/customXml" Target="../ink/ink43.xml"/><Relationship Id="rId116" Type="http://schemas.openxmlformats.org/officeDocument/2006/relationships/image" Target="../media/image74.png"/><Relationship Id="rId137" Type="http://schemas.openxmlformats.org/officeDocument/2006/relationships/customXml" Target="../ink/ink78.xml"/><Relationship Id="rId158" Type="http://schemas.openxmlformats.org/officeDocument/2006/relationships/image" Target="../media/image95.png"/><Relationship Id="rId272" Type="http://schemas.openxmlformats.org/officeDocument/2006/relationships/image" Target="../media/image152.png"/><Relationship Id="rId293" Type="http://schemas.openxmlformats.org/officeDocument/2006/relationships/customXml" Target="../ink/ink156.xml"/><Relationship Id="rId302" Type="http://schemas.openxmlformats.org/officeDocument/2006/relationships/image" Target="../media/image167.png"/><Relationship Id="rId307" Type="http://schemas.openxmlformats.org/officeDocument/2006/relationships/customXml" Target="../ink/ink163.xml"/><Relationship Id="rId323" Type="http://schemas.openxmlformats.org/officeDocument/2006/relationships/customXml" Target="../ink/ink171.xml"/><Relationship Id="rId328" Type="http://schemas.openxmlformats.org/officeDocument/2006/relationships/image" Target="../media/image180.png"/><Relationship Id="rId20" Type="http://schemas.openxmlformats.org/officeDocument/2006/relationships/image" Target="../media/image26.png"/><Relationship Id="rId41" Type="http://schemas.openxmlformats.org/officeDocument/2006/relationships/customXml" Target="../ink/ink30.xml"/><Relationship Id="rId62" Type="http://schemas.openxmlformats.org/officeDocument/2006/relationships/image" Target="../media/image47.png"/><Relationship Id="rId83" Type="http://schemas.openxmlformats.org/officeDocument/2006/relationships/customXml" Target="../ink/ink51.xml"/><Relationship Id="rId88" Type="http://schemas.openxmlformats.org/officeDocument/2006/relationships/image" Target="../media/image60.png"/><Relationship Id="rId111" Type="http://schemas.openxmlformats.org/officeDocument/2006/relationships/customXml" Target="../ink/ink65.xml"/><Relationship Id="rId132" Type="http://schemas.openxmlformats.org/officeDocument/2006/relationships/image" Target="../media/image82.png"/><Relationship Id="rId153" Type="http://schemas.openxmlformats.org/officeDocument/2006/relationships/customXml" Target="../ink/ink86.xml"/><Relationship Id="rId174" Type="http://schemas.openxmlformats.org/officeDocument/2006/relationships/image" Target="../media/image103.png"/><Relationship Id="rId179" Type="http://schemas.openxmlformats.org/officeDocument/2006/relationships/customXml" Target="../ink/ink99.xml"/><Relationship Id="rId195" Type="http://schemas.openxmlformats.org/officeDocument/2006/relationships/customXml" Target="../ink/ink107.xml"/><Relationship Id="rId209" Type="http://schemas.openxmlformats.org/officeDocument/2006/relationships/customXml" Target="../ink/ink114.xml"/><Relationship Id="rId190" Type="http://schemas.openxmlformats.org/officeDocument/2006/relationships/image" Target="../media/image111.png"/><Relationship Id="rId204" Type="http://schemas.openxmlformats.org/officeDocument/2006/relationships/image" Target="../media/image118.png"/><Relationship Id="rId220" Type="http://schemas.openxmlformats.org/officeDocument/2006/relationships/image" Target="../media/image126.png"/><Relationship Id="rId225" Type="http://schemas.openxmlformats.org/officeDocument/2006/relationships/customXml" Target="../ink/ink122.xml"/><Relationship Id="rId241" Type="http://schemas.openxmlformats.org/officeDocument/2006/relationships/customXml" Target="../ink/ink130.xml"/><Relationship Id="rId246" Type="http://schemas.openxmlformats.org/officeDocument/2006/relationships/image" Target="../media/image139.png"/><Relationship Id="rId267" Type="http://schemas.openxmlformats.org/officeDocument/2006/relationships/customXml" Target="../ink/ink143.xml"/><Relationship Id="rId288" Type="http://schemas.openxmlformats.org/officeDocument/2006/relationships/image" Target="../media/image160.png"/><Relationship Id="rId15" Type="http://schemas.openxmlformats.org/officeDocument/2006/relationships/customXml" Target="../ink/ink17.xml"/><Relationship Id="rId36" Type="http://schemas.openxmlformats.org/officeDocument/2006/relationships/image" Target="../media/image34.png"/><Relationship Id="rId57" Type="http://schemas.openxmlformats.org/officeDocument/2006/relationships/customXml" Target="../ink/ink38.xml"/><Relationship Id="rId106" Type="http://schemas.openxmlformats.org/officeDocument/2006/relationships/image" Target="../media/image69.png"/><Relationship Id="rId127" Type="http://schemas.openxmlformats.org/officeDocument/2006/relationships/customXml" Target="../ink/ink73.xml"/><Relationship Id="rId262" Type="http://schemas.openxmlformats.org/officeDocument/2006/relationships/image" Target="../media/image147.png"/><Relationship Id="rId283" Type="http://schemas.openxmlformats.org/officeDocument/2006/relationships/customXml" Target="../ink/ink151.xml"/><Relationship Id="rId313" Type="http://schemas.openxmlformats.org/officeDocument/2006/relationships/customXml" Target="../ink/ink166.xml"/><Relationship Id="rId318" Type="http://schemas.openxmlformats.org/officeDocument/2006/relationships/image" Target="../media/image175.png"/><Relationship Id="rId10" Type="http://schemas.openxmlformats.org/officeDocument/2006/relationships/image" Target="../media/image21.png"/><Relationship Id="rId31" Type="http://schemas.openxmlformats.org/officeDocument/2006/relationships/customXml" Target="../ink/ink25.xml"/><Relationship Id="rId52" Type="http://schemas.openxmlformats.org/officeDocument/2006/relationships/image" Target="../media/image42.png"/><Relationship Id="rId73" Type="http://schemas.openxmlformats.org/officeDocument/2006/relationships/customXml" Target="../ink/ink46.xml"/><Relationship Id="rId78" Type="http://schemas.openxmlformats.org/officeDocument/2006/relationships/image" Target="../media/image55.png"/><Relationship Id="rId94" Type="http://schemas.openxmlformats.org/officeDocument/2006/relationships/image" Target="../media/image63.png"/><Relationship Id="rId99" Type="http://schemas.openxmlformats.org/officeDocument/2006/relationships/customXml" Target="../ink/ink59.xml"/><Relationship Id="rId101" Type="http://schemas.openxmlformats.org/officeDocument/2006/relationships/customXml" Target="../ink/ink60.xml"/><Relationship Id="rId122" Type="http://schemas.openxmlformats.org/officeDocument/2006/relationships/image" Target="../media/image77.png"/><Relationship Id="rId143" Type="http://schemas.openxmlformats.org/officeDocument/2006/relationships/customXml" Target="../ink/ink81.xml"/><Relationship Id="rId148" Type="http://schemas.openxmlformats.org/officeDocument/2006/relationships/image" Target="../media/image90.png"/><Relationship Id="rId164" Type="http://schemas.openxmlformats.org/officeDocument/2006/relationships/image" Target="../media/image98.png"/><Relationship Id="rId169" Type="http://schemas.openxmlformats.org/officeDocument/2006/relationships/customXml" Target="../ink/ink94.xml"/><Relationship Id="rId185" Type="http://schemas.openxmlformats.org/officeDocument/2006/relationships/customXml" Target="../ink/ink102.xml"/><Relationship Id="rId4" Type="http://schemas.openxmlformats.org/officeDocument/2006/relationships/image" Target="../media/image18.png"/><Relationship Id="rId9" Type="http://schemas.openxmlformats.org/officeDocument/2006/relationships/customXml" Target="../ink/ink14.xml"/><Relationship Id="rId180" Type="http://schemas.openxmlformats.org/officeDocument/2006/relationships/image" Target="../media/image106.png"/><Relationship Id="rId210" Type="http://schemas.openxmlformats.org/officeDocument/2006/relationships/image" Target="../media/image121.png"/><Relationship Id="rId215" Type="http://schemas.openxmlformats.org/officeDocument/2006/relationships/customXml" Target="../ink/ink117.xml"/><Relationship Id="rId236" Type="http://schemas.openxmlformats.org/officeDocument/2006/relationships/image" Target="../media/image134.png"/><Relationship Id="rId257" Type="http://schemas.openxmlformats.org/officeDocument/2006/relationships/customXml" Target="../ink/ink138.xml"/><Relationship Id="rId278" Type="http://schemas.openxmlformats.org/officeDocument/2006/relationships/image" Target="../media/image155.png"/><Relationship Id="rId26" Type="http://schemas.openxmlformats.org/officeDocument/2006/relationships/image" Target="../media/image29.png"/><Relationship Id="rId231" Type="http://schemas.openxmlformats.org/officeDocument/2006/relationships/customXml" Target="../ink/ink125.xml"/><Relationship Id="rId252" Type="http://schemas.openxmlformats.org/officeDocument/2006/relationships/image" Target="../media/image142.png"/><Relationship Id="rId273" Type="http://schemas.openxmlformats.org/officeDocument/2006/relationships/customXml" Target="../ink/ink146.xml"/><Relationship Id="rId294" Type="http://schemas.openxmlformats.org/officeDocument/2006/relationships/image" Target="../media/image163.png"/><Relationship Id="rId308" Type="http://schemas.openxmlformats.org/officeDocument/2006/relationships/image" Target="../media/image170.png"/><Relationship Id="rId47" Type="http://schemas.openxmlformats.org/officeDocument/2006/relationships/customXml" Target="../ink/ink33.xml"/><Relationship Id="rId68" Type="http://schemas.openxmlformats.org/officeDocument/2006/relationships/image" Target="../media/image50.png"/><Relationship Id="rId89" Type="http://schemas.openxmlformats.org/officeDocument/2006/relationships/customXml" Target="../ink/ink54.xml"/><Relationship Id="rId112" Type="http://schemas.openxmlformats.org/officeDocument/2006/relationships/image" Target="../media/image72.png"/><Relationship Id="rId133" Type="http://schemas.openxmlformats.org/officeDocument/2006/relationships/customXml" Target="../ink/ink76.xml"/><Relationship Id="rId154" Type="http://schemas.openxmlformats.org/officeDocument/2006/relationships/image" Target="../media/image93.png"/><Relationship Id="rId175" Type="http://schemas.openxmlformats.org/officeDocument/2006/relationships/customXml" Target="../ink/ink97.xml"/><Relationship Id="rId196" Type="http://schemas.openxmlformats.org/officeDocument/2006/relationships/image" Target="../media/image114.png"/><Relationship Id="rId200" Type="http://schemas.openxmlformats.org/officeDocument/2006/relationships/image" Target="../media/image116.png"/><Relationship Id="rId16" Type="http://schemas.openxmlformats.org/officeDocument/2006/relationships/image" Target="../media/image24.png"/><Relationship Id="rId221" Type="http://schemas.openxmlformats.org/officeDocument/2006/relationships/customXml" Target="../ink/ink120.xml"/><Relationship Id="rId242" Type="http://schemas.openxmlformats.org/officeDocument/2006/relationships/image" Target="../media/image137.png"/><Relationship Id="rId263" Type="http://schemas.openxmlformats.org/officeDocument/2006/relationships/customXml" Target="../ink/ink141.xml"/><Relationship Id="rId284" Type="http://schemas.openxmlformats.org/officeDocument/2006/relationships/image" Target="../media/image158.png"/><Relationship Id="rId319" Type="http://schemas.openxmlformats.org/officeDocument/2006/relationships/customXml" Target="../ink/ink169.xml"/><Relationship Id="rId37" Type="http://schemas.openxmlformats.org/officeDocument/2006/relationships/customXml" Target="../ink/ink28.xml"/><Relationship Id="rId58" Type="http://schemas.openxmlformats.org/officeDocument/2006/relationships/image" Target="../media/image45.png"/><Relationship Id="rId79" Type="http://schemas.openxmlformats.org/officeDocument/2006/relationships/customXml" Target="../ink/ink49.xml"/><Relationship Id="rId102" Type="http://schemas.openxmlformats.org/officeDocument/2006/relationships/image" Target="../media/image67.png"/><Relationship Id="rId123" Type="http://schemas.openxmlformats.org/officeDocument/2006/relationships/customXml" Target="../ink/ink71.xml"/><Relationship Id="rId144" Type="http://schemas.openxmlformats.org/officeDocument/2006/relationships/image" Target="../media/image88.png"/><Relationship Id="rId90" Type="http://schemas.openxmlformats.org/officeDocument/2006/relationships/image" Target="../media/image61.png"/><Relationship Id="rId165" Type="http://schemas.openxmlformats.org/officeDocument/2006/relationships/customXml" Target="../ink/ink92.xml"/><Relationship Id="rId186" Type="http://schemas.openxmlformats.org/officeDocument/2006/relationships/image" Target="../media/image109.png"/><Relationship Id="rId211" Type="http://schemas.openxmlformats.org/officeDocument/2006/relationships/customXml" Target="../ink/ink115.xml"/><Relationship Id="rId232" Type="http://schemas.openxmlformats.org/officeDocument/2006/relationships/image" Target="../media/image132.png"/><Relationship Id="rId253" Type="http://schemas.openxmlformats.org/officeDocument/2006/relationships/customXml" Target="../ink/ink136.xml"/><Relationship Id="rId274" Type="http://schemas.openxmlformats.org/officeDocument/2006/relationships/image" Target="../media/image153.png"/><Relationship Id="rId295" Type="http://schemas.openxmlformats.org/officeDocument/2006/relationships/customXml" Target="../ink/ink157.xml"/><Relationship Id="rId309" Type="http://schemas.openxmlformats.org/officeDocument/2006/relationships/customXml" Target="../ink/ink164.xml"/><Relationship Id="rId27" Type="http://schemas.openxmlformats.org/officeDocument/2006/relationships/customXml" Target="../ink/ink23.xml"/><Relationship Id="rId48" Type="http://schemas.openxmlformats.org/officeDocument/2006/relationships/image" Target="../media/image40.png"/><Relationship Id="rId69" Type="http://schemas.openxmlformats.org/officeDocument/2006/relationships/customXml" Target="../ink/ink44.xml"/><Relationship Id="rId113" Type="http://schemas.openxmlformats.org/officeDocument/2006/relationships/customXml" Target="../ink/ink66.xml"/><Relationship Id="rId134" Type="http://schemas.openxmlformats.org/officeDocument/2006/relationships/image" Target="../media/image83.png"/><Relationship Id="rId320" Type="http://schemas.openxmlformats.org/officeDocument/2006/relationships/image" Target="../media/image176.png"/><Relationship Id="rId80" Type="http://schemas.openxmlformats.org/officeDocument/2006/relationships/image" Target="../media/image56.png"/><Relationship Id="rId155" Type="http://schemas.openxmlformats.org/officeDocument/2006/relationships/customXml" Target="../ink/ink87.xml"/><Relationship Id="rId176" Type="http://schemas.openxmlformats.org/officeDocument/2006/relationships/image" Target="../media/image104.png"/><Relationship Id="rId197" Type="http://schemas.openxmlformats.org/officeDocument/2006/relationships/customXml" Target="../ink/ink108.xml"/><Relationship Id="rId201" Type="http://schemas.openxmlformats.org/officeDocument/2006/relationships/customXml" Target="../ink/ink110.xml"/><Relationship Id="rId222" Type="http://schemas.openxmlformats.org/officeDocument/2006/relationships/image" Target="../media/image127.png"/><Relationship Id="rId243" Type="http://schemas.openxmlformats.org/officeDocument/2006/relationships/customXml" Target="../ink/ink131.xml"/><Relationship Id="rId264" Type="http://schemas.openxmlformats.org/officeDocument/2006/relationships/image" Target="../media/image148.png"/><Relationship Id="rId285" Type="http://schemas.openxmlformats.org/officeDocument/2006/relationships/customXml" Target="../ink/ink152.xml"/><Relationship Id="rId17" Type="http://schemas.openxmlformats.org/officeDocument/2006/relationships/customXml" Target="../ink/ink18.xml"/><Relationship Id="rId38" Type="http://schemas.openxmlformats.org/officeDocument/2006/relationships/image" Target="../media/image35.png"/><Relationship Id="rId59" Type="http://schemas.openxmlformats.org/officeDocument/2006/relationships/customXml" Target="../ink/ink39.xml"/><Relationship Id="rId103" Type="http://schemas.openxmlformats.org/officeDocument/2006/relationships/customXml" Target="../ink/ink61.xml"/><Relationship Id="rId124" Type="http://schemas.openxmlformats.org/officeDocument/2006/relationships/image" Target="../media/image78.png"/><Relationship Id="rId310" Type="http://schemas.openxmlformats.org/officeDocument/2006/relationships/image" Target="../media/image171.png"/><Relationship Id="rId70" Type="http://schemas.openxmlformats.org/officeDocument/2006/relationships/image" Target="../media/image51.png"/><Relationship Id="rId91" Type="http://schemas.openxmlformats.org/officeDocument/2006/relationships/customXml" Target="../ink/ink55.xml"/><Relationship Id="rId145" Type="http://schemas.openxmlformats.org/officeDocument/2006/relationships/customXml" Target="../ink/ink82.xml"/><Relationship Id="rId166" Type="http://schemas.openxmlformats.org/officeDocument/2006/relationships/image" Target="../media/image99.png"/><Relationship Id="rId187" Type="http://schemas.openxmlformats.org/officeDocument/2006/relationships/customXml" Target="../ink/ink10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22.png"/><Relationship Id="rId233" Type="http://schemas.openxmlformats.org/officeDocument/2006/relationships/customXml" Target="../ink/ink126.xml"/><Relationship Id="rId254" Type="http://schemas.openxmlformats.org/officeDocument/2006/relationships/image" Target="../media/image143.png"/><Relationship Id="rId28" Type="http://schemas.openxmlformats.org/officeDocument/2006/relationships/image" Target="../media/image30.png"/><Relationship Id="rId49" Type="http://schemas.openxmlformats.org/officeDocument/2006/relationships/customXml" Target="../ink/ink34.xml"/><Relationship Id="rId114" Type="http://schemas.openxmlformats.org/officeDocument/2006/relationships/image" Target="../media/image73.png"/><Relationship Id="rId275" Type="http://schemas.openxmlformats.org/officeDocument/2006/relationships/customXml" Target="../ink/ink147.xml"/><Relationship Id="rId296" Type="http://schemas.openxmlformats.org/officeDocument/2006/relationships/image" Target="../media/image164.png"/><Relationship Id="rId300" Type="http://schemas.openxmlformats.org/officeDocument/2006/relationships/image" Target="../media/image166.png"/><Relationship Id="rId60" Type="http://schemas.openxmlformats.org/officeDocument/2006/relationships/image" Target="../media/image46.png"/><Relationship Id="rId81" Type="http://schemas.openxmlformats.org/officeDocument/2006/relationships/customXml" Target="../ink/ink50.xml"/><Relationship Id="rId135" Type="http://schemas.openxmlformats.org/officeDocument/2006/relationships/customXml" Target="../ink/ink77.xml"/><Relationship Id="rId156" Type="http://schemas.openxmlformats.org/officeDocument/2006/relationships/image" Target="../media/image94.png"/><Relationship Id="rId177" Type="http://schemas.openxmlformats.org/officeDocument/2006/relationships/customXml" Target="../ink/ink98.xml"/><Relationship Id="rId198" Type="http://schemas.openxmlformats.org/officeDocument/2006/relationships/image" Target="../media/image115.png"/><Relationship Id="rId321" Type="http://schemas.openxmlformats.org/officeDocument/2006/relationships/customXml" Target="../ink/ink170.xml"/><Relationship Id="rId202" Type="http://schemas.openxmlformats.org/officeDocument/2006/relationships/image" Target="../media/image117.png"/><Relationship Id="rId223" Type="http://schemas.openxmlformats.org/officeDocument/2006/relationships/customXml" Target="../ink/ink121.xml"/><Relationship Id="rId244" Type="http://schemas.openxmlformats.org/officeDocument/2006/relationships/image" Target="../media/image138.png"/><Relationship Id="rId18" Type="http://schemas.openxmlformats.org/officeDocument/2006/relationships/image" Target="../media/image25.png"/><Relationship Id="rId39" Type="http://schemas.openxmlformats.org/officeDocument/2006/relationships/customXml" Target="../ink/ink29.xml"/><Relationship Id="rId265" Type="http://schemas.openxmlformats.org/officeDocument/2006/relationships/customXml" Target="../ink/ink142.xml"/><Relationship Id="rId286" Type="http://schemas.openxmlformats.org/officeDocument/2006/relationships/image" Target="../media/image159.png"/><Relationship Id="rId50" Type="http://schemas.openxmlformats.org/officeDocument/2006/relationships/image" Target="../media/image41.png"/><Relationship Id="rId104" Type="http://schemas.openxmlformats.org/officeDocument/2006/relationships/image" Target="../media/image68.png"/><Relationship Id="rId125" Type="http://schemas.openxmlformats.org/officeDocument/2006/relationships/customXml" Target="../ink/ink72.xml"/><Relationship Id="rId146" Type="http://schemas.openxmlformats.org/officeDocument/2006/relationships/image" Target="../media/image89.png"/><Relationship Id="rId167" Type="http://schemas.openxmlformats.org/officeDocument/2006/relationships/customXml" Target="../ink/ink93.xml"/><Relationship Id="rId188" Type="http://schemas.openxmlformats.org/officeDocument/2006/relationships/image" Target="../media/image110.png"/><Relationship Id="rId311" Type="http://schemas.openxmlformats.org/officeDocument/2006/relationships/customXml" Target="../ink/ink165.xml"/><Relationship Id="rId71" Type="http://schemas.openxmlformats.org/officeDocument/2006/relationships/customXml" Target="../ink/ink45.xml"/><Relationship Id="rId92" Type="http://schemas.openxmlformats.org/officeDocument/2006/relationships/image" Target="../media/image62.png"/><Relationship Id="rId213" Type="http://schemas.openxmlformats.org/officeDocument/2006/relationships/customXml" Target="../ink/ink116.xml"/><Relationship Id="rId234" Type="http://schemas.openxmlformats.org/officeDocument/2006/relationships/image" Target="../media/image133.png"/><Relationship Id="rId2" Type="http://schemas.openxmlformats.org/officeDocument/2006/relationships/image" Target="../media/image1710.png"/><Relationship Id="rId29" Type="http://schemas.openxmlformats.org/officeDocument/2006/relationships/customXml" Target="../ink/ink24.xml"/><Relationship Id="rId255" Type="http://schemas.openxmlformats.org/officeDocument/2006/relationships/customXml" Target="../ink/ink137.xml"/><Relationship Id="rId276" Type="http://schemas.openxmlformats.org/officeDocument/2006/relationships/image" Target="../media/image154.png"/><Relationship Id="rId297" Type="http://schemas.openxmlformats.org/officeDocument/2006/relationships/customXml" Target="../ink/ink158.xml"/><Relationship Id="rId40" Type="http://schemas.openxmlformats.org/officeDocument/2006/relationships/image" Target="../media/image36.png"/><Relationship Id="rId115" Type="http://schemas.openxmlformats.org/officeDocument/2006/relationships/customXml" Target="../ink/ink67.xml"/><Relationship Id="rId136" Type="http://schemas.openxmlformats.org/officeDocument/2006/relationships/image" Target="../media/image84.png"/><Relationship Id="rId157" Type="http://schemas.openxmlformats.org/officeDocument/2006/relationships/customXml" Target="../ink/ink88.xml"/><Relationship Id="rId178" Type="http://schemas.openxmlformats.org/officeDocument/2006/relationships/image" Target="../media/image105.png"/><Relationship Id="rId301" Type="http://schemas.openxmlformats.org/officeDocument/2006/relationships/customXml" Target="../ink/ink160.xml"/><Relationship Id="rId322" Type="http://schemas.openxmlformats.org/officeDocument/2006/relationships/image" Target="../media/image177.png"/><Relationship Id="rId61" Type="http://schemas.openxmlformats.org/officeDocument/2006/relationships/customXml" Target="../ink/ink40.xml"/><Relationship Id="rId82" Type="http://schemas.openxmlformats.org/officeDocument/2006/relationships/image" Target="../media/image57.png"/><Relationship Id="rId199" Type="http://schemas.openxmlformats.org/officeDocument/2006/relationships/customXml" Target="../ink/ink109.xml"/><Relationship Id="rId203" Type="http://schemas.openxmlformats.org/officeDocument/2006/relationships/customXml" Target="../ink/ink111.xml"/><Relationship Id="rId19" Type="http://schemas.openxmlformats.org/officeDocument/2006/relationships/customXml" Target="../ink/ink19.xml"/><Relationship Id="rId224" Type="http://schemas.openxmlformats.org/officeDocument/2006/relationships/image" Target="../media/image128.png"/><Relationship Id="rId245" Type="http://schemas.openxmlformats.org/officeDocument/2006/relationships/customXml" Target="../ink/ink132.xml"/><Relationship Id="rId266" Type="http://schemas.openxmlformats.org/officeDocument/2006/relationships/image" Target="../media/image149.png"/><Relationship Id="rId287" Type="http://schemas.openxmlformats.org/officeDocument/2006/relationships/customXml" Target="../ink/ink153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1.xml"/><Relationship Id="rId21" Type="http://schemas.openxmlformats.org/officeDocument/2006/relationships/customXml" Target="../ink/ink183.xml"/><Relationship Id="rId42" Type="http://schemas.openxmlformats.org/officeDocument/2006/relationships/image" Target="../media/image200.png"/><Relationship Id="rId63" Type="http://schemas.openxmlformats.org/officeDocument/2006/relationships/customXml" Target="../ink/ink204.xml"/><Relationship Id="rId84" Type="http://schemas.openxmlformats.org/officeDocument/2006/relationships/image" Target="../media/image221.png"/><Relationship Id="rId138" Type="http://schemas.openxmlformats.org/officeDocument/2006/relationships/image" Target="../media/image248.png"/><Relationship Id="rId159" Type="http://schemas.openxmlformats.org/officeDocument/2006/relationships/customXml" Target="../ink/ink252.xml"/><Relationship Id="rId170" Type="http://schemas.openxmlformats.org/officeDocument/2006/relationships/image" Target="../media/image264.png"/><Relationship Id="rId191" Type="http://schemas.openxmlformats.org/officeDocument/2006/relationships/customXml" Target="../ink/ink268.xml"/><Relationship Id="rId196" Type="http://schemas.openxmlformats.org/officeDocument/2006/relationships/image" Target="../media/image277.png"/><Relationship Id="rId200" Type="http://schemas.openxmlformats.org/officeDocument/2006/relationships/image" Target="../media/image279.png"/><Relationship Id="rId16" Type="http://schemas.openxmlformats.org/officeDocument/2006/relationships/image" Target="../media/image187.png"/><Relationship Id="rId107" Type="http://schemas.openxmlformats.org/officeDocument/2006/relationships/customXml" Target="../ink/ink226.xml"/><Relationship Id="rId11" Type="http://schemas.openxmlformats.org/officeDocument/2006/relationships/customXml" Target="../ink/ink178.xml"/><Relationship Id="rId32" Type="http://schemas.openxmlformats.org/officeDocument/2006/relationships/image" Target="../media/image195.png"/><Relationship Id="rId37" Type="http://schemas.openxmlformats.org/officeDocument/2006/relationships/customXml" Target="../ink/ink191.xml"/><Relationship Id="rId53" Type="http://schemas.openxmlformats.org/officeDocument/2006/relationships/customXml" Target="../ink/ink199.xml"/><Relationship Id="rId58" Type="http://schemas.openxmlformats.org/officeDocument/2006/relationships/image" Target="../media/image208.png"/><Relationship Id="rId74" Type="http://schemas.openxmlformats.org/officeDocument/2006/relationships/image" Target="../media/image216.png"/><Relationship Id="rId79" Type="http://schemas.openxmlformats.org/officeDocument/2006/relationships/customXml" Target="../ink/ink212.xml"/><Relationship Id="rId102" Type="http://schemas.openxmlformats.org/officeDocument/2006/relationships/image" Target="../media/image230.png"/><Relationship Id="rId123" Type="http://schemas.openxmlformats.org/officeDocument/2006/relationships/customXml" Target="../ink/ink234.xml"/><Relationship Id="rId128" Type="http://schemas.openxmlformats.org/officeDocument/2006/relationships/image" Target="../media/image243.png"/><Relationship Id="rId144" Type="http://schemas.openxmlformats.org/officeDocument/2006/relationships/image" Target="../media/image251.png"/><Relationship Id="rId149" Type="http://schemas.openxmlformats.org/officeDocument/2006/relationships/customXml" Target="../ink/ink247.xml"/><Relationship Id="rId5" Type="http://schemas.openxmlformats.org/officeDocument/2006/relationships/customXml" Target="../ink/ink175.xml"/><Relationship Id="rId90" Type="http://schemas.openxmlformats.org/officeDocument/2006/relationships/image" Target="../media/image224.png"/><Relationship Id="rId95" Type="http://schemas.openxmlformats.org/officeDocument/2006/relationships/customXml" Target="../ink/ink220.xml"/><Relationship Id="rId160" Type="http://schemas.openxmlformats.org/officeDocument/2006/relationships/image" Target="../media/image259.png"/><Relationship Id="rId165" Type="http://schemas.openxmlformats.org/officeDocument/2006/relationships/customXml" Target="../ink/ink255.xml"/><Relationship Id="rId181" Type="http://schemas.openxmlformats.org/officeDocument/2006/relationships/customXml" Target="../ink/ink263.xml"/><Relationship Id="rId186" Type="http://schemas.openxmlformats.org/officeDocument/2006/relationships/image" Target="../media/image272.png"/><Relationship Id="rId22" Type="http://schemas.openxmlformats.org/officeDocument/2006/relationships/image" Target="../media/image190.png"/><Relationship Id="rId27" Type="http://schemas.openxmlformats.org/officeDocument/2006/relationships/customXml" Target="../ink/ink186.xml"/><Relationship Id="rId43" Type="http://schemas.openxmlformats.org/officeDocument/2006/relationships/customXml" Target="../ink/ink194.xml"/><Relationship Id="rId48" Type="http://schemas.openxmlformats.org/officeDocument/2006/relationships/image" Target="../media/image203.png"/><Relationship Id="rId64" Type="http://schemas.openxmlformats.org/officeDocument/2006/relationships/image" Target="../media/image211.png"/><Relationship Id="rId69" Type="http://schemas.openxmlformats.org/officeDocument/2006/relationships/customXml" Target="../ink/ink207.xml"/><Relationship Id="rId113" Type="http://schemas.openxmlformats.org/officeDocument/2006/relationships/customXml" Target="../ink/ink229.xml"/><Relationship Id="rId118" Type="http://schemas.openxmlformats.org/officeDocument/2006/relationships/image" Target="../media/image238.png"/><Relationship Id="rId134" Type="http://schemas.openxmlformats.org/officeDocument/2006/relationships/image" Target="../media/image246.png"/><Relationship Id="rId139" Type="http://schemas.openxmlformats.org/officeDocument/2006/relationships/customXml" Target="../ink/ink242.xml"/><Relationship Id="rId80" Type="http://schemas.openxmlformats.org/officeDocument/2006/relationships/image" Target="../media/image219.png"/><Relationship Id="rId85" Type="http://schemas.openxmlformats.org/officeDocument/2006/relationships/customXml" Target="../ink/ink215.xml"/><Relationship Id="rId150" Type="http://schemas.openxmlformats.org/officeDocument/2006/relationships/image" Target="../media/image254.png"/><Relationship Id="rId155" Type="http://schemas.openxmlformats.org/officeDocument/2006/relationships/customXml" Target="../ink/ink250.xml"/><Relationship Id="rId171" Type="http://schemas.openxmlformats.org/officeDocument/2006/relationships/customXml" Target="../ink/ink258.xml"/><Relationship Id="rId176" Type="http://schemas.openxmlformats.org/officeDocument/2006/relationships/image" Target="../media/image267.png"/><Relationship Id="rId192" Type="http://schemas.openxmlformats.org/officeDocument/2006/relationships/image" Target="../media/image275.png"/><Relationship Id="rId197" Type="http://schemas.openxmlformats.org/officeDocument/2006/relationships/customXml" Target="../ink/ink271.xml"/><Relationship Id="rId12" Type="http://schemas.openxmlformats.org/officeDocument/2006/relationships/image" Target="../media/image185.png"/><Relationship Id="rId17" Type="http://schemas.openxmlformats.org/officeDocument/2006/relationships/customXml" Target="../ink/ink181.xml"/><Relationship Id="rId33" Type="http://schemas.openxmlformats.org/officeDocument/2006/relationships/customXml" Target="../ink/ink189.xml"/><Relationship Id="rId38" Type="http://schemas.openxmlformats.org/officeDocument/2006/relationships/image" Target="../media/image198.png"/><Relationship Id="rId59" Type="http://schemas.openxmlformats.org/officeDocument/2006/relationships/customXml" Target="../ink/ink202.xml"/><Relationship Id="rId103" Type="http://schemas.openxmlformats.org/officeDocument/2006/relationships/customXml" Target="../ink/ink224.xml"/><Relationship Id="rId108" Type="http://schemas.openxmlformats.org/officeDocument/2006/relationships/image" Target="../media/image233.png"/><Relationship Id="rId124" Type="http://schemas.openxmlformats.org/officeDocument/2006/relationships/image" Target="../media/image241.png"/><Relationship Id="rId129" Type="http://schemas.openxmlformats.org/officeDocument/2006/relationships/customXml" Target="../ink/ink237.xml"/><Relationship Id="rId54" Type="http://schemas.openxmlformats.org/officeDocument/2006/relationships/image" Target="../media/image206.png"/><Relationship Id="rId70" Type="http://schemas.openxmlformats.org/officeDocument/2006/relationships/image" Target="../media/image214.png"/><Relationship Id="rId75" Type="http://schemas.openxmlformats.org/officeDocument/2006/relationships/customXml" Target="../ink/ink210.xml"/><Relationship Id="rId91" Type="http://schemas.openxmlformats.org/officeDocument/2006/relationships/customXml" Target="../ink/ink218.xml"/><Relationship Id="rId96" Type="http://schemas.openxmlformats.org/officeDocument/2006/relationships/image" Target="../media/image227.png"/><Relationship Id="rId140" Type="http://schemas.openxmlformats.org/officeDocument/2006/relationships/image" Target="../media/image249.png"/><Relationship Id="rId145" Type="http://schemas.openxmlformats.org/officeDocument/2006/relationships/customXml" Target="../ink/ink245.xml"/><Relationship Id="rId161" Type="http://schemas.openxmlformats.org/officeDocument/2006/relationships/customXml" Target="../ink/ink253.xml"/><Relationship Id="rId166" Type="http://schemas.openxmlformats.org/officeDocument/2006/relationships/image" Target="../media/image262.png"/><Relationship Id="rId182" Type="http://schemas.openxmlformats.org/officeDocument/2006/relationships/image" Target="../media/image270.png"/><Relationship Id="rId187" Type="http://schemas.openxmlformats.org/officeDocument/2006/relationships/customXml" Target="../ink/ink2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png"/><Relationship Id="rId23" Type="http://schemas.openxmlformats.org/officeDocument/2006/relationships/customXml" Target="../ink/ink184.xml"/><Relationship Id="rId28" Type="http://schemas.openxmlformats.org/officeDocument/2006/relationships/image" Target="../media/image193.png"/><Relationship Id="rId49" Type="http://schemas.openxmlformats.org/officeDocument/2006/relationships/customXml" Target="../ink/ink197.xml"/><Relationship Id="rId114" Type="http://schemas.openxmlformats.org/officeDocument/2006/relationships/image" Target="../media/image236.png"/><Relationship Id="rId119" Type="http://schemas.openxmlformats.org/officeDocument/2006/relationships/customXml" Target="../ink/ink232.xml"/><Relationship Id="rId44" Type="http://schemas.openxmlformats.org/officeDocument/2006/relationships/image" Target="../media/image201.png"/><Relationship Id="rId60" Type="http://schemas.openxmlformats.org/officeDocument/2006/relationships/image" Target="../media/image209.png"/><Relationship Id="rId65" Type="http://schemas.openxmlformats.org/officeDocument/2006/relationships/customXml" Target="../ink/ink205.xml"/><Relationship Id="rId81" Type="http://schemas.openxmlformats.org/officeDocument/2006/relationships/customXml" Target="../ink/ink213.xml"/><Relationship Id="rId86" Type="http://schemas.openxmlformats.org/officeDocument/2006/relationships/image" Target="../media/image222.png"/><Relationship Id="rId130" Type="http://schemas.openxmlformats.org/officeDocument/2006/relationships/image" Target="../media/image244.png"/><Relationship Id="rId135" Type="http://schemas.openxmlformats.org/officeDocument/2006/relationships/customXml" Target="../ink/ink240.xml"/><Relationship Id="rId151" Type="http://schemas.openxmlformats.org/officeDocument/2006/relationships/customXml" Target="../ink/ink248.xml"/><Relationship Id="rId156" Type="http://schemas.openxmlformats.org/officeDocument/2006/relationships/image" Target="../media/image257.png"/><Relationship Id="rId177" Type="http://schemas.openxmlformats.org/officeDocument/2006/relationships/customXml" Target="../ink/ink261.xml"/><Relationship Id="rId198" Type="http://schemas.openxmlformats.org/officeDocument/2006/relationships/image" Target="../media/image278.png"/><Relationship Id="rId172" Type="http://schemas.openxmlformats.org/officeDocument/2006/relationships/image" Target="../media/image265.png"/><Relationship Id="rId193" Type="http://schemas.openxmlformats.org/officeDocument/2006/relationships/customXml" Target="../ink/ink269.xml"/><Relationship Id="rId13" Type="http://schemas.openxmlformats.org/officeDocument/2006/relationships/customXml" Target="../ink/ink179.xml"/><Relationship Id="rId18" Type="http://schemas.openxmlformats.org/officeDocument/2006/relationships/image" Target="../media/image188.png"/><Relationship Id="rId39" Type="http://schemas.openxmlformats.org/officeDocument/2006/relationships/customXml" Target="../ink/ink192.xml"/><Relationship Id="rId109" Type="http://schemas.openxmlformats.org/officeDocument/2006/relationships/customXml" Target="../ink/ink227.xml"/><Relationship Id="rId34" Type="http://schemas.openxmlformats.org/officeDocument/2006/relationships/image" Target="../media/image196.png"/><Relationship Id="rId50" Type="http://schemas.openxmlformats.org/officeDocument/2006/relationships/image" Target="../media/image204.png"/><Relationship Id="rId55" Type="http://schemas.openxmlformats.org/officeDocument/2006/relationships/customXml" Target="../ink/ink200.xml"/><Relationship Id="rId76" Type="http://schemas.openxmlformats.org/officeDocument/2006/relationships/image" Target="../media/image217.png"/><Relationship Id="rId97" Type="http://schemas.openxmlformats.org/officeDocument/2006/relationships/customXml" Target="../ink/ink221.xml"/><Relationship Id="rId104" Type="http://schemas.openxmlformats.org/officeDocument/2006/relationships/image" Target="../media/image231.png"/><Relationship Id="rId120" Type="http://schemas.openxmlformats.org/officeDocument/2006/relationships/image" Target="../media/image239.png"/><Relationship Id="rId125" Type="http://schemas.openxmlformats.org/officeDocument/2006/relationships/customXml" Target="../ink/ink235.xml"/><Relationship Id="rId141" Type="http://schemas.openxmlformats.org/officeDocument/2006/relationships/customXml" Target="../ink/ink243.xml"/><Relationship Id="rId146" Type="http://schemas.openxmlformats.org/officeDocument/2006/relationships/image" Target="../media/image252.png"/><Relationship Id="rId167" Type="http://schemas.openxmlformats.org/officeDocument/2006/relationships/customXml" Target="../ink/ink256.xml"/><Relationship Id="rId188" Type="http://schemas.openxmlformats.org/officeDocument/2006/relationships/image" Target="../media/image273.png"/><Relationship Id="rId7" Type="http://schemas.openxmlformats.org/officeDocument/2006/relationships/customXml" Target="../ink/ink176.xml"/><Relationship Id="rId71" Type="http://schemas.openxmlformats.org/officeDocument/2006/relationships/customXml" Target="../ink/ink208.xml"/><Relationship Id="rId92" Type="http://schemas.openxmlformats.org/officeDocument/2006/relationships/image" Target="../media/image225.png"/><Relationship Id="rId162" Type="http://schemas.openxmlformats.org/officeDocument/2006/relationships/image" Target="../media/image260.png"/><Relationship Id="rId183" Type="http://schemas.openxmlformats.org/officeDocument/2006/relationships/customXml" Target="../ink/ink264.xml"/><Relationship Id="rId2" Type="http://schemas.openxmlformats.org/officeDocument/2006/relationships/image" Target="../media/image1810.png"/><Relationship Id="rId29" Type="http://schemas.openxmlformats.org/officeDocument/2006/relationships/customXml" Target="../ink/ink187.xml"/><Relationship Id="rId24" Type="http://schemas.openxmlformats.org/officeDocument/2006/relationships/image" Target="../media/image191.png"/><Relationship Id="rId40" Type="http://schemas.openxmlformats.org/officeDocument/2006/relationships/image" Target="../media/image199.png"/><Relationship Id="rId45" Type="http://schemas.openxmlformats.org/officeDocument/2006/relationships/customXml" Target="../ink/ink195.xml"/><Relationship Id="rId66" Type="http://schemas.openxmlformats.org/officeDocument/2006/relationships/image" Target="../media/image212.png"/><Relationship Id="rId87" Type="http://schemas.openxmlformats.org/officeDocument/2006/relationships/customXml" Target="../ink/ink216.xml"/><Relationship Id="rId110" Type="http://schemas.openxmlformats.org/officeDocument/2006/relationships/image" Target="../media/image234.png"/><Relationship Id="rId115" Type="http://schemas.openxmlformats.org/officeDocument/2006/relationships/customXml" Target="../ink/ink230.xml"/><Relationship Id="rId131" Type="http://schemas.openxmlformats.org/officeDocument/2006/relationships/customXml" Target="../ink/ink238.xml"/><Relationship Id="rId136" Type="http://schemas.openxmlformats.org/officeDocument/2006/relationships/image" Target="../media/image247.png"/><Relationship Id="rId157" Type="http://schemas.openxmlformats.org/officeDocument/2006/relationships/customXml" Target="../ink/ink251.xml"/><Relationship Id="rId178" Type="http://schemas.openxmlformats.org/officeDocument/2006/relationships/image" Target="../media/image268.png"/><Relationship Id="rId61" Type="http://schemas.openxmlformats.org/officeDocument/2006/relationships/customXml" Target="../ink/ink203.xml"/><Relationship Id="rId82" Type="http://schemas.openxmlformats.org/officeDocument/2006/relationships/image" Target="../media/image220.png"/><Relationship Id="rId152" Type="http://schemas.openxmlformats.org/officeDocument/2006/relationships/image" Target="../media/image255.png"/><Relationship Id="rId173" Type="http://schemas.openxmlformats.org/officeDocument/2006/relationships/customXml" Target="../ink/ink259.xml"/><Relationship Id="rId194" Type="http://schemas.openxmlformats.org/officeDocument/2006/relationships/image" Target="../media/image276.png"/><Relationship Id="rId199" Type="http://schemas.openxmlformats.org/officeDocument/2006/relationships/customXml" Target="../ink/ink272.xml"/><Relationship Id="rId19" Type="http://schemas.openxmlformats.org/officeDocument/2006/relationships/customXml" Target="../ink/ink182.xml"/><Relationship Id="rId14" Type="http://schemas.openxmlformats.org/officeDocument/2006/relationships/image" Target="../media/image186.png"/><Relationship Id="rId30" Type="http://schemas.openxmlformats.org/officeDocument/2006/relationships/image" Target="../media/image194.png"/><Relationship Id="rId35" Type="http://schemas.openxmlformats.org/officeDocument/2006/relationships/customXml" Target="../ink/ink190.xml"/><Relationship Id="rId56" Type="http://schemas.openxmlformats.org/officeDocument/2006/relationships/image" Target="../media/image207.png"/><Relationship Id="rId77" Type="http://schemas.openxmlformats.org/officeDocument/2006/relationships/customXml" Target="../ink/ink211.xml"/><Relationship Id="rId100" Type="http://schemas.openxmlformats.org/officeDocument/2006/relationships/image" Target="../media/image229.png"/><Relationship Id="rId105" Type="http://schemas.openxmlformats.org/officeDocument/2006/relationships/customXml" Target="../ink/ink225.xml"/><Relationship Id="rId126" Type="http://schemas.openxmlformats.org/officeDocument/2006/relationships/image" Target="../media/image242.png"/><Relationship Id="rId147" Type="http://schemas.openxmlformats.org/officeDocument/2006/relationships/customXml" Target="../ink/ink246.xml"/><Relationship Id="rId168" Type="http://schemas.openxmlformats.org/officeDocument/2006/relationships/image" Target="../media/image263.png"/><Relationship Id="rId8" Type="http://schemas.openxmlformats.org/officeDocument/2006/relationships/image" Target="../media/image183.png"/><Relationship Id="rId51" Type="http://schemas.openxmlformats.org/officeDocument/2006/relationships/customXml" Target="../ink/ink198.xml"/><Relationship Id="rId72" Type="http://schemas.openxmlformats.org/officeDocument/2006/relationships/image" Target="../media/image215.png"/><Relationship Id="rId93" Type="http://schemas.openxmlformats.org/officeDocument/2006/relationships/customXml" Target="../ink/ink219.xml"/><Relationship Id="rId98" Type="http://schemas.openxmlformats.org/officeDocument/2006/relationships/image" Target="../media/image228.png"/><Relationship Id="rId121" Type="http://schemas.openxmlformats.org/officeDocument/2006/relationships/customXml" Target="../ink/ink233.xml"/><Relationship Id="rId142" Type="http://schemas.openxmlformats.org/officeDocument/2006/relationships/image" Target="../media/image250.png"/><Relationship Id="rId163" Type="http://schemas.openxmlformats.org/officeDocument/2006/relationships/customXml" Target="../ink/ink254.xml"/><Relationship Id="rId184" Type="http://schemas.openxmlformats.org/officeDocument/2006/relationships/image" Target="../media/image271.png"/><Relationship Id="rId189" Type="http://schemas.openxmlformats.org/officeDocument/2006/relationships/customXml" Target="../ink/ink267.xml"/><Relationship Id="rId3" Type="http://schemas.openxmlformats.org/officeDocument/2006/relationships/customXml" Target="../ink/ink174.xml"/><Relationship Id="rId25" Type="http://schemas.openxmlformats.org/officeDocument/2006/relationships/customXml" Target="../ink/ink185.xml"/><Relationship Id="rId46" Type="http://schemas.openxmlformats.org/officeDocument/2006/relationships/image" Target="../media/image202.png"/><Relationship Id="rId67" Type="http://schemas.openxmlformats.org/officeDocument/2006/relationships/customXml" Target="../ink/ink206.xml"/><Relationship Id="rId116" Type="http://schemas.openxmlformats.org/officeDocument/2006/relationships/image" Target="../media/image237.png"/><Relationship Id="rId137" Type="http://schemas.openxmlformats.org/officeDocument/2006/relationships/customXml" Target="../ink/ink241.xml"/><Relationship Id="rId158" Type="http://schemas.openxmlformats.org/officeDocument/2006/relationships/image" Target="../media/image258.png"/><Relationship Id="rId20" Type="http://schemas.openxmlformats.org/officeDocument/2006/relationships/image" Target="../media/image189.png"/><Relationship Id="rId41" Type="http://schemas.openxmlformats.org/officeDocument/2006/relationships/customXml" Target="../ink/ink193.xml"/><Relationship Id="rId62" Type="http://schemas.openxmlformats.org/officeDocument/2006/relationships/image" Target="../media/image210.png"/><Relationship Id="rId83" Type="http://schemas.openxmlformats.org/officeDocument/2006/relationships/customXml" Target="../ink/ink214.xml"/><Relationship Id="rId88" Type="http://schemas.openxmlformats.org/officeDocument/2006/relationships/image" Target="../media/image223.png"/><Relationship Id="rId111" Type="http://schemas.openxmlformats.org/officeDocument/2006/relationships/customXml" Target="../ink/ink228.xml"/><Relationship Id="rId132" Type="http://schemas.openxmlformats.org/officeDocument/2006/relationships/image" Target="../media/image245.png"/><Relationship Id="rId153" Type="http://schemas.openxmlformats.org/officeDocument/2006/relationships/customXml" Target="../ink/ink249.xml"/><Relationship Id="rId174" Type="http://schemas.openxmlformats.org/officeDocument/2006/relationships/image" Target="../media/image266.png"/><Relationship Id="rId179" Type="http://schemas.openxmlformats.org/officeDocument/2006/relationships/customXml" Target="../ink/ink262.xml"/><Relationship Id="rId195" Type="http://schemas.openxmlformats.org/officeDocument/2006/relationships/customXml" Target="../ink/ink270.xml"/><Relationship Id="rId190" Type="http://schemas.openxmlformats.org/officeDocument/2006/relationships/image" Target="../media/image274.png"/><Relationship Id="rId15" Type="http://schemas.openxmlformats.org/officeDocument/2006/relationships/customXml" Target="../ink/ink180.xml"/><Relationship Id="rId36" Type="http://schemas.openxmlformats.org/officeDocument/2006/relationships/image" Target="../media/image197.png"/><Relationship Id="rId57" Type="http://schemas.openxmlformats.org/officeDocument/2006/relationships/customXml" Target="../ink/ink201.xml"/><Relationship Id="rId106" Type="http://schemas.openxmlformats.org/officeDocument/2006/relationships/image" Target="../media/image232.png"/><Relationship Id="rId127" Type="http://schemas.openxmlformats.org/officeDocument/2006/relationships/customXml" Target="../ink/ink236.xml"/><Relationship Id="rId10" Type="http://schemas.openxmlformats.org/officeDocument/2006/relationships/image" Target="../media/image184.png"/><Relationship Id="rId31" Type="http://schemas.openxmlformats.org/officeDocument/2006/relationships/customXml" Target="../ink/ink188.xml"/><Relationship Id="rId52" Type="http://schemas.openxmlformats.org/officeDocument/2006/relationships/image" Target="../media/image205.png"/><Relationship Id="rId73" Type="http://schemas.openxmlformats.org/officeDocument/2006/relationships/customXml" Target="../ink/ink209.xml"/><Relationship Id="rId78" Type="http://schemas.openxmlformats.org/officeDocument/2006/relationships/image" Target="../media/image218.png"/><Relationship Id="rId94" Type="http://schemas.openxmlformats.org/officeDocument/2006/relationships/image" Target="../media/image226.png"/><Relationship Id="rId99" Type="http://schemas.openxmlformats.org/officeDocument/2006/relationships/customXml" Target="../ink/ink222.xml"/><Relationship Id="rId101" Type="http://schemas.openxmlformats.org/officeDocument/2006/relationships/customXml" Target="../ink/ink223.xml"/><Relationship Id="rId122" Type="http://schemas.openxmlformats.org/officeDocument/2006/relationships/image" Target="../media/image240.png"/><Relationship Id="rId143" Type="http://schemas.openxmlformats.org/officeDocument/2006/relationships/customXml" Target="../ink/ink244.xml"/><Relationship Id="rId148" Type="http://schemas.openxmlformats.org/officeDocument/2006/relationships/image" Target="../media/image253.png"/><Relationship Id="rId164" Type="http://schemas.openxmlformats.org/officeDocument/2006/relationships/image" Target="../media/image261.png"/><Relationship Id="rId169" Type="http://schemas.openxmlformats.org/officeDocument/2006/relationships/customXml" Target="../ink/ink257.xml"/><Relationship Id="rId185" Type="http://schemas.openxmlformats.org/officeDocument/2006/relationships/customXml" Target="../ink/ink265.xml"/><Relationship Id="rId4" Type="http://schemas.openxmlformats.org/officeDocument/2006/relationships/image" Target="../media/image181.png"/><Relationship Id="rId9" Type="http://schemas.openxmlformats.org/officeDocument/2006/relationships/customXml" Target="../ink/ink177.xml"/><Relationship Id="rId180" Type="http://schemas.openxmlformats.org/officeDocument/2006/relationships/image" Target="../media/image269.png"/><Relationship Id="rId26" Type="http://schemas.openxmlformats.org/officeDocument/2006/relationships/image" Target="../media/image192.png"/><Relationship Id="rId47" Type="http://schemas.openxmlformats.org/officeDocument/2006/relationships/customXml" Target="../ink/ink196.xml"/><Relationship Id="rId68" Type="http://schemas.openxmlformats.org/officeDocument/2006/relationships/image" Target="../media/image213.png"/><Relationship Id="rId89" Type="http://schemas.openxmlformats.org/officeDocument/2006/relationships/customXml" Target="../ink/ink217.xml"/><Relationship Id="rId112" Type="http://schemas.openxmlformats.org/officeDocument/2006/relationships/image" Target="../media/image235.png"/><Relationship Id="rId133" Type="http://schemas.openxmlformats.org/officeDocument/2006/relationships/customXml" Target="../ink/ink239.xml"/><Relationship Id="rId154" Type="http://schemas.openxmlformats.org/officeDocument/2006/relationships/image" Target="../media/image256.png"/><Relationship Id="rId175" Type="http://schemas.openxmlformats.org/officeDocument/2006/relationships/customXml" Target="../ink/ink260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1.png"/><Relationship Id="rId117" Type="http://schemas.openxmlformats.org/officeDocument/2006/relationships/customXml" Target="../ink/ink330.xml"/><Relationship Id="rId21" Type="http://schemas.openxmlformats.org/officeDocument/2006/relationships/customXml" Target="../ink/ink282.xml"/><Relationship Id="rId42" Type="http://schemas.openxmlformats.org/officeDocument/2006/relationships/image" Target="../media/image299.png"/><Relationship Id="rId47" Type="http://schemas.openxmlformats.org/officeDocument/2006/relationships/customXml" Target="../ink/ink295.xml"/><Relationship Id="rId63" Type="http://schemas.openxmlformats.org/officeDocument/2006/relationships/customXml" Target="../ink/ink303.xml"/><Relationship Id="rId68" Type="http://schemas.openxmlformats.org/officeDocument/2006/relationships/image" Target="../media/image312.png"/><Relationship Id="rId84" Type="http://schemas.openxmlformats.org/officeDocument/2006/relationships/image" Target="../media/image320.png"/><Relationship Id="rId89" Type="http://schemas.openxmlformats.org/officeDocument/2006/relationships/customXml" Target="../ink/ink316.xml"/><Relationship Id="rId112" Type="http://schemas.openxmlformats.org/officeDocument/2006/relationships/image" Target="../media/image334.png"/><Relationship Id="rId133" Type="http://schemas.openxmlformats.org/officeDocument/2006/relationships/customXml" Target="../ink/ink338.xml"/><Relationship Id="rId138" Type="http://schemas.openxmlformats.org/officeDocument/2006/relationships/image" Target="../media/image347.png"/><Relationship Id="rId154" Type="http://schemas.openxmlformats.org/officeDocument/2006/relationships/image" Target="../media/image355.png"/><Relationship Id="rId159" Type="http://schemas.openxmlformats.org/officeDocument/2006/relationships/customXml" Target="../ink/ink351.xml"/><Relationship Id="rId16" Type="http://schemas.openxmlformats.org/officeDocument/2006/relationships/image" Target="../media/image286.png"/><Relationship Id="rId107" Type="http://schemas.openxmlformats.org/officeDocument/2006/relationships/customXml" Target="../ink/ink325.xml"/><Relationship Id="rId11" Type="http://schemas.openxmlformats.org/officeDocument/2006/relationships/customXml" Target="../ink/ink277.xml"/><Relationship Id="rId32" Type="http://schemas.openxmlformats.org/officeDocument/2006/relationships/image" Target="../media/image294.png"/><Relationship Id="rId37" Type="http://schemas.openxmlformats.org/officeDocument/2006/relationships/customXml" Target="../ink/ink290.xml"/><Relationship Id="rId53" Type="http://schemas.openxmlformats.org/officeDocument/2006/relationships/customXml" Target="../ink/ink298.xml"/><Relationship Id="rId58" Type="http://schemas.openxmlformats.org/officeDocument/2006/relationships/image" Target="../media/image307.png"/><Relationship Id="rId74" Type="http://schemas.openxmlformats.org/officeDocument/2006/relationships/image" Target="../media/image315.png"/><Relationship Id="rId79" Type="http://schemas.openxmlformats.org/officeDocument/2006/relationships/customXml" Target="../ink/ink311.xml"/><Relationship Id="rId102" Type="http://schemas.openxmlformats.org/officeDocument/2006/relationships/image" Target="../media/image329.png"/><Relationship Id="rId123" Type="http://schemas.openxmlformats.org/officeDocument/2006/relationships/customXml" Target="../ink/ink333.xml"/><Relationship Id="rId128" Type="http://schemas.openxmlformats.org/officeDocument/2006/relationships/image" Target="../media/image342.png"/><Relationship Id="rId144" Type="http://schemas.openxmlformats.org/officeDocument/2006/relationships/image" Target="../media/image350.png"/><Relationship Id="rId149" Type="http://schemas.openxmlformats.org/officeDocument/2006/relationships/customXml" Target="../ink/ink346.xml"/><Relationship Id="rId5" Type="http://schemas.openxmlformats.org/officeDocument/2006/relationships/customXml" Target="../ink/ink274.xml"/><Relationship Id="rId90" Type="http://schemas.openxmlformats.org/officeDocument/2006/relationships/image" Target="../media/image323.png"/><Relationship Id="rId95" Type="http://schemas.openxmlformats.org/officeDocument/2006/relationships/customXml" Target="../ink/ink319.xml"/><Relationship Id="rId160" Type="http://schemas.openxmlformats.org/officeDocument/2006/relationships/image" Target="../media/image358.png"/><Relationship Id="rId165" Type="http://schemas.openxmlformats.org/officeDocument/2006/relationships/customXml" Target="../ink/ink354.xml"/><Relationship Id="rId22" Type="http://schemas.openxmlformats.org/officeDocument/2006/relationships/image" Target="../media/image289.png"/><Relationship Id="rId27" Type="http://schemas.openxmlformats.org/officeDocument/2006/relationships/customXml" Target="../ink/ink285.xml"/><Relationship Id="rId43" Type="http://schemas.openxmlformats.org/officeDocument/2006/relationships/customXml" Target="../ink/ink293.xml"/><Relationship Id="rId48" Type="http://schemas.openxmlformats.org/officeDocument/2006/relationships/image" Target="../media/image302.png"/><Relationship Id="rId64" Type="http://schemas.openxmlformats.org/officeDocument/2006/relationships/image" Target="../media/image310.png"/><Relationship Id="rId69" Type="http://schemas.openxmlformats.org/officeDocument/2006/relationships/customXml" Target="../ink/ink306.xml"/><Relationship Id="rId113" Type="http://schemas.openxmlformats.org/officeDocument/2006/relationships/customXml" Target="../ink/ink328.xml"/><Relationship Id="rId118" Type="http://schemas.openxmlformats.org/officeDocument/2006/relationships/image" Target="../media/image337.png"/><Relationship Id="rId134" Type="http://schemas.openxmlformats.org/officeDocument/2006/relationships/image" Target="../media/image345.png"/><Relationship Id="rId139" Type="http://schemas.openxmlformats.org/officeDocument/2006/relationships/customXml" Target="../ink/ink341.xml"/><Relationship Id="rId80" Type="http://schemas.openxmlformats.org/officeDocument/2006/relationships/image" Target="../media/image318.png"/><Relationship Id="rId85" Type="http://schemas.openxmlformats.org/officeDocument/2006/relationships/customXml" Target="../ink/ink314.xml"/><Relationship Id="rId150" Type="http://schemas.openxmlformats.org/officeDocument/2006/relationships/image" Target="../media/image353.png"/><Relationship Id="rId155" Type="http://schemas.openxmlformats.org/officeDocument/2006/relationships/customXml" Target="../ink/ink349.xml"/><Relationship Id="rId12" Type="http://schemas.openxmlformats.org/officeDocument/2006/relationships/image" Target="../media/image284.png"/><Relationship Id="rId17" Type="http://schemas.openxmlformats.org/officeDocument/2006/relationships/customXml" Target="../ink/ink280.xml"/><Relationship Id="rId33" Type="http://schemas.openxmlformats.org/officeDocument/2006/relationships/customXml" Target="../ink/ink288.xml"/><Relationship Id="rId38" Type="http://schemas.openxmlformats.org/officeDocument/2006/relationships/image" Target="../media/image297.png"/><Relationship Id="rId59" Type="http://schemas.openxmlformats.org/officeDocument/2006/relationships/customXml" Target="../ink/ink301.xml"/><Relationship Id="rId103" Type="http://schemas.openxmlformats.org/officeDocument/2006/relationships/customXml" Target="../ink/ink323.xml"/><Relationship Id="rId108" Type="http://schemas.openxmlformats.org/officeDocument/2006/relationships/image" Target="../media/image332.png"/><Relationship Id="rId124" Type="http://schemas.openxmlformats.org/officeDocument/2006/relationships/image" Target="../media/image340.png"/><Relationship Id="rId129" Type="http://schemas.openxmlformats.org/officeDocument/2006/relationships/customXml" Target="../ink/ink336.xml"/><Relationship Id="rId54" Type="http://schemas.openxmlformats.org/officeDocument/2006/relationships/image" Target="../media/image305.png"/><Relationship Id="rId70" Type="http://schemas.openxmlformats.org/officeDocument/2006/relationships/image" Target="../media/image313.png"/><Relationship Id="rId75" Type="http://schemas.openxmlformats.org/officeDocument/2006/relationships/customXml" Target="../ink/ink309.xml"/><Relationship Id="rId91" Type="http://schemas.openxmlformats.org/officeDocument/2006/relationships/customXml" Target="../ink/ink317.xml"/><Relationship Id="rId96" Type="http://schemas.openxmlformats.org/officeDocument/2006/relationships/image" Target="../media/image326.png"/><Relationship Id="rId140" Type="http://schemas.openxmlformats.org/officeDocument/2006/relationships/image" Target="../media/image348.png"/><Relationship Id="rId145" Type="http://schemas.openxmlformats.org/officeDocument/2006/relationships/customXml" Target="../ink/ink344.xml"/><Relationship Id="rId161" Type="http://schemas.openxmlformats.org/officeDocument/2006/relationships/customXml" Target="../ink/ink352.xml"/><Relationship Id="rId166" Type="http://schemas.openxmlformats.org/officeDocument/2006/relationships/image" Target="../media/image3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1.png"/><Relationship Id="rId15" Type="http://schemas.openxmlformats.org/officeDocument/2006/relationships/customXml" Target="../ink/ink279.xml"/><Relationship Id="rId23" Type="http://schemas.openxmlformats.org/officeDocument/2006/relationships/customXml" Target="../ink/ink283.xml"/><Relationship Id="rId28" Type="http://schemas.openxmlformats.org/officeDocument/2006/relationships/image" Target="../media/image292.png"/><Relationship Id="rId36" Type="http://schemas.openxmlformats.org/officeDocument/2006/relationships/image" Target="../media/image296.png"/><Relationship Id="rId49" Type="http://schemas.openxmlformats.org/officeDocument/2006/relationships/customXml" Target="../ink/ink296.xml"/><Relationship Id="rId57" Type="http://schemas.openxmlformats.org/officeDocument/2006/relationships/customXml" Target="../ink/ink300.xml"/><Relationship Id="rId106" Type="http://schemas.openxmlformats.org/officeDocument/2006/relationships/image" Target="../media/image331.png"/><Relationship Id="rId114" Type="http://schemas.openxmlformats.org/officeDocument/2006/relationships/image" Target="../media/image335.png"/><Relationship Id="rId119" Type="http://schemas.openxmlformats.org/officeDocument/2006/relationships/customXml" Target="../ink/ink331.xml"/><Relationship Id="rId127" Type="http://schemas.openxmlformats.org/officeDocument/2006/relationships/customXml" Target="../ink/ink335.xml"/><Relationship Id="rId10" Type="http://schemas.openxmlformats.org/officeDocument/2006/relationships/image" Target="../media/image283.png"/><Relationship Id="rId31" Type="http://schemas.openxmlformats.org/officeDocument/2006/relationships/customXml" Target="../ink/ink287.xml"/><Relationship Id="rId44" Type="http://schemas.openxmlformats.org/officeDocument/2006/relationships/image" Target="../media/image300.png"/><Relationship Id="rId52" Type="http://schemas.openxmlformats.org/officeDocument/2006/relationships/image" Target="../media/image304.png"/><Relationship Id="rId60" Type="http://schemas.openxmlformats.org/officeDocument/2006/relationships/image" Target="../media/image308.png"/><Relationship Id="rId65" Type="http://schemas.openxmlformats.org/officeDocument/2006/relationships/customXml" Target="../ink/ink304.xml"/><Relationship Id="rId73" Type="http://schemas.openxmlformats.org/officeDocument/2006/relationships/customXml" Target="../ink/ink308.xml"/><Relationship Id="rId78" Type="http://schemas.openxmlformats.org/officeDocument/2006/relationships/image" Target="../media/image317.png"/><Relationship Id="rId81" Type="http://schemas.openxmlformats.org/officeDocument/2006/relationships/customXml" Target="../ink/ink312.xml"/><Relationship Id="rId86" Type="http://schemas.openxmlformats.org/officeDocument/2006/relationships/image" Target="../media/image321.png"/><Relationship Id="rId94" Type="http://schemas.openxmlformats.org/officeDocument/2006/relationships/image" Target="../media/image325.png"/><Relationship Id="rId99" Type="http://schemas.openxmlformats.org/officeDocument/2006/relationships/customXml" Target="../ink/ink321.xml"/><Relationship Id="rId101" Type="http://schemas.openxmlformats.org/officeDocument/2006/relationships/customXml" Target="../ink/ink322.xml"/><Relationship Id="rId122" Type="http://schemas.openxmlformats.org/officeDocument/2006/relationships/image" Target="../media/image339.png"/><Relationship Id="rId130" Type="http://schemas.openxmlformats.org/officeDocument/2006/relationships/image" Target="../media/image343.png"/><Relationship Id="rId135" Type="http://schemas.openxmlformats.org/officeDocument/2006/relationships/customXml" Target="../ink/ink339.xml"/><Relationship Id="rId143" Type="http://schemas.openxmlformats.org/officeDocument/2006/relationships/customXml" Target="../ink/ink343.xml"/><Relationship Id="rId148" Type="http://schemas.openxmlformats.org/officeDocument/2006/relationships/image" Target="../media/image352.png"/><Relationship Id="rId151" Type="http://schemas.openxmlformats.org/officeDocument/2006/relationships/customXml" Target="../ink/ink347.xml"/><Relationship Id="rId156" Type="http://schemas.openxmlformats.org/officeDocument/2006/relationships/image" Target="../media/image356.png"/><Relationship Id="rId164" Type="http://schemas.openxmlformats.org/officeDocument/2006/relationships/image" Target="../media/image360.png"/><Relationship Id="rId4" Type="http://schemas.openxmlformats.org/officeDocument/2006/relationships/image" Target="../media/image280.png"/><Relationship Id="rId9" Type="http://schemas.openxmlformats.org/officeDocument/2006/relationships/customXml" Target="../ink/ink276.xml"/><Relationship Id="rId13" Type="http://schemas.openxmlformats.org/officeDocument/2006/relationships/customXml" Target="../ink/ink278.xml"/><Relationship Id="rId18" Type="http://schemas.openxmlformats.org/officeDocument/2006/relationships/image" Target="../media/image287.png"/><Relationship Id="rId39" Type="http://schemas.openxmlformats.org/officeDocument/2006/relationships/customXml" Target="../ink/ink291.xml"/><Relationship Id="rId109" Type="http://schemas.openxmlformats.org/officeDocument/2006/relationships/customXml" Target="../ink/ink326.xml"/><Relationship Id="rId34" Type="http://schemas.openxmlformats.org/officeDocument/2006/relationships/image" Target="../media/image295.png"/><Relationship Id="rId50" Type="http://schemas.openxmlformats.org/officeDocument/2006/relationships/image" Target="../media/image303.png"/><Relationship Id="rId55" Type="http://schemas.openxmlformats.org/officeDocument/2006/relationships/customXml" Target="../ink/ink299.xml"/><Relationship Id="rId76" Type="http://schemas.openxmlformats.org/officeDocument/2006/relationships/image" Target="../media/image316.png"/><Relationship Id="rId97" Type="http://schemas.openxmlformats.org/officeDocument/2006/relationships/customXml" Target="../ink/ink320.xml"/><Relationship Id="rId104" Type="http://schemas.openxmlformats.org/officeDocument/2006/relationships/image" Target="../media/image330.png"/><Relationship Id="rId120" Type="http://schemas.openxmlformats.org/officeDocument/2006/relationships/image" Target="../media/image338.png"/><Relationship Id="rId125" Type="http://schemas.openxmlformats.org/officeDocument/2006/relationships/customXml" Target="../ink/ink334.xml"/><Relationship Id="rId141" Type="http://schemas.openxmlformats.org/officeDocument/2006/relationships/customXml" Target="../ink/ink342.xml"/><Relationship Id="rId146" Type="http://schemas.openxmlformats.org/officeDocument/2006/relationships/image" Target="../media/image351.png"/><Relationship Id="rId167" Type="http://schemas.openxmlformats.org/officeDocument/2006/relationships/customXml" Target="../ink/ink355.xml"/><Relationship Id="rId7" Type="http://schemas.openxmlformats.org/officeDocument/2006/relationships/customXml" Target="../ink/ink275.xml"/><Relationship Id="rId71" Type="http://schemas.openxmlformats.org/officeDocument/2006/relationships/customXml" Target="../ink/ink307.xml"/><Relationship Id="rId92" Type="http://schemas.openxmlformats.org/officeDocument/2006/relationships/image" Target="../media/image324.png"/><Relationship Id="rId162" Type="http://schemas.openxmlformats.org/officeDocument/2006/relationships/image" Target="../media/image359.png"/><Relationship Id="rId2" Type="http://schemas.openxmlformats.org/officeDocument/2006/relationships/image" Target="../media/image1910.png"/><Relationship Id="rId29" Type="http://schemas.openxmlformats.org/officeDocument/2006/relationships/customXml" Target="../ink/ink286.xml"/><Relationship Id="rId24" Type="http://schemas.openxmlformats.org/officeDocument/2006/relationships/image" Target="../media/image290.png"/><Relationship Id="rId40" Type="http://schemas.openxmlformats.org/officeDocument/2006/relationships/image" Target="../media/image298.png"/><Relationship Id="rId45" Type="http://schemas.openxmlformats.org/officeDocument/2006/relationships/customXml" Target="../ink/ink294.xml"/><Relationship Id="rId66" Type="http://schemas.openxmlformats.org/officeDocument/2006/relationships/image" Target="../media/image311.png"/><Relationship Id="rId87" Type="http://schemas.openxmlformats.org/officeDocument/2006/relationships/customXml" Target="../ink/ink315.xml"/><Relationship Id="rId110" Type="http://schemas.openxmlformats.org/officeDocument/2006/relationships/image" Target="../media/image333.png"/><Relationship Id="rId115" Type="http://schemas.openxmlformats.org/officeDocument/2006/relationships/customXml" Target="../ink/ink329.xml"/><Relationship Id="rId131" Type="http://schemas.openxmlformats.org/officeDocument/2006/relationships/customXml" Target="../ink/ink337.xml"/><Relationship Id="rId136" Type="http://schemas.openxmlformats.org/officeDocument/2006/relationships/image" Target="../media/image346.png"/><Relationship Id="rId157" Type="http://schemas.openxmlformats.org/officeDocument/2006/relationships/customXml" Target="../ink/ink350.xml"/><Relationship Id="rId61" Type="http://schemas.openxmlformats.org/officeDocument/2006/relationships/customXml" Target="../ink/ink302.xml"/><Relationship Id="rId82" Type="http://schemas.openxmlformats.org/officeDocument/2006/relationships/image" Target="../media/image319.png"/><Relationship Id="rId152" Type="http://schemas.openxmlformats.org/officeDocument/2006/relationships/image" Target="../media/image354.png"/><Relationship Id="rId19" Type="http://schemas.openxmlformats.org/officeDocument/2006/relationships/customXml" Target="../ink/ink281.xml"/><Relationship Id="rId14" Type="http://schemas.openxmlformats.org/officeDocument/2006/relationships/image" Target="../media/image285.png"/><Relationship Id="rId30" Type="http://schemas.openxmlformats.org/officeDocument/2006/relationships/image" Target="../media/image293.png"/><Relationship Id="rId35" Type="http://schemas.openxmlformats.org/officeDocument/2006/relationships/customXml" Target="../ink/ink289.xml"/><Relationship Id="rId56" Type="http://schemas.openxmlformats.org/officeDocument/2006/relationships/image" Target="../media/image306.png"/><Relationship Id="rId77" Type="http://schemas.openxmlformats.org/officeDocument/2006/relationships/customXml" Target="../ink/ink310.xml"/><Relationship Id="rId100" Type="http://schemas.openxmlformats.org/officeDocument/2006/relationships/image" Target="../media/image328.png"/><Relationship Id="rId105" Type="http://schemas.openxmlformats.org/officeDocument/2006/relationships/customXml" Target="../ink/ink324.xml"/><Relationship Id="rId126" Type="http://schemas.openxmlformats.org/officeDocument/2006/relationships/image" Target="../media/image341.png"/><Relationship Id="rId147" Type="http://schemas.openxmlformats.org/officeDocument/2006/relationships/customXml" Target="../ink/ink345.xml"/><Relationship Id="rId168" Type="http://schemas.openxmlformats.org/officeDocument/2006/relationships/image" Target="../media/image362.png"/><Relationship Id="rId8" Type="http://schemas.openxmlformats.org/officeDocument/2006/relationships/image" Target="../media/image282.png"/><Relationship Id="rId51" Type="http://schemas.openxmlformats.org/officeDocument/2006/relationships/customXml" Target="../ink/ink297.xml"/><Relationship Id="rId72" Type="http://schemas.openxmlformats.org/officeDocument/2006/relationships/image" Target="../media/image314.png"/><Relationship Id="rId93" Type="http://schemas.openxmlformats.org/officeDocument/2006/relationships/customXml" Target="../ink/ink318.xml"/><Relationship Id="rId98" Type="http://schemas.openxmlformats.org/officeDocument/2006/relationships/image" Target="../media/image327.png"/><Relationship Id="rId121" Type="http://schemas.openxmlformats.org/officeDocument/2006/relationships/customXml" Target="../ink/ink332.xml"/><Relationship Id="rId142" Type="http://schemas.openxmlformats.org/officeDocument/2006/relationships/image" Target="../media/image349.png"/><Relationship Id="rId163" Type="http://schemas.openxmlformats.org/officeDocument/2006/relationships/customXml" Target="../ink/ink353.xml"/><Relationship Id="rId3" Type="http://schemas.openxmlformats.org/officeDocument/2006/relationships/customXml" Target="../ink/ink273.xml"/><Relationship Id="rId25" Type="http://schemas.openxmlformats.org/officeDocument/2006/relationships/customXml" Target="../ink/ink284.xml"/><Relationship Id="rId46" Type="http://schemas.openxmlformats.org/officeDocument/2006/relationships/image" Target="../media/image301.png"/><Relationship Id="rId67" Type="http://schemas.openxmlformats.org/officeDocument/2006/relationships/customXml" Target="../ink/ink305.xml"/><Relationship Id="rId116" Type="http://schemas.openxmlformats.org/officeDocument/2006/relationships/image" Target="../media/image336.png"/><Relationship Id="rId137" Type="http://schemas.openxmlformats.org/officeDocument/2006/relationships/customXml" Target="../ink/ink340.xml"/><Relationship Id="rId158" Type="http://schemas.openxmlformats.org/officeDocument/2006/relationships/image" Target="../media/image357.png"/><Relationship Id="rId20" Type="http://schemas.openxmlformats.org/officeDocument/2006/relationships/image" Target="../media/image288.png"/><Relationship Id="rId41" Type="http://schemas.openxmlformats.org/officeDocument/2006/relationships/customXml" Target="../ink/ink292.xml"/><Relationship Id="rId62" Type="http://schemas.openxmlformats.org/officeDocument/2006/relationships/image" Target="../media/image309.png"/><Relationship Id="rId83" Type="http://schemas.openxmlformats.org/officeDocument/2006/relationships/customXml" Target="../ink/ink313.xml"/><Relationship Id="rId88" Type="http://schemas.openxmlformats.org/officeDocument/2006/relationships/image" Target="../media/image322.png"/><Relationship Id="rId111" Type="http://schemas.openxmlformats.org/officeDocument/2006/relationships/customXml" Target="../ink/ink327.xml"/><Relationship Id="rId132" Type="http://schemas.openxmlformats.org/officeDocument/2006/relationships/image" Target="../media/image344.png"/><Relationship Id="rId153" Type="http://schemas.openxmlformats.org/officeDocument/2006/relationships/customXml" Target="../ink/ink3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3.xml"/><Relationship Id="rId299" Type="http://schemas.openxmlformats.org/officeDocument/2006/relationships/customXml" Target="../ink/ink504.xml"/><Relationship Id="rId21" Type="http://schemas.openxmlformats.org/officeDocument/2006/relationships/customXml" Target="../ink/ink365.xml"/><Relationship Id="rId63" Type="http://schemas.openxmlformats.org/officeDocument/2006/relationships/customXml" Target="../ink/ink386.xml"/><Relationship Id="rId159" Type="http://schemas.openxmlformats.org/officeDocument/2006/relationships/customXml" Target="../ink/ink434.xml"/><Relationship Id="rId324" Type="http://schemas.openxmlformats.org/officeDocument/2006/relationships/image" Target="../media/image523.png"/><Relationship Id="rId366" Type="http://schemas.openxmlformats.org/officeDocument/2006/relationships/image" Target="../media/image544.png"/><Relationship Id="rId170" Type="http://schemas.openxmlformats.org/officeDocument/2006/relationships/image" Target="../media/image446.png"/><Relationship Id="rId191" Type="http://schemas.openxmlformats.org/officeDocument/2006/relationships/customXml" Target="../ink/ink450.xml"/><Relationship Id="rId205" Type="http://schemas.openxmlformats.org/officeDocument/2006/relationships/customXml" Target="../ink/ink457.xml"/><Relationship Id="rId226" Type="http://schemas.openxmlformats.org/officeDocument/2006/relationships/image" Target="../media/image474.png"/><Relationship Id="rId247" Type="http://schemas.openxmlformats.org/officeDocument/2006/relationships/customXml" Target="../ink/ink478.xml"/><Relationship Id="rId107" Type="http://schemas.openxmlformats.org/officeDocument/2006/relationships/customXml" Target="../ink/ink408.xml"/><Relationship Id="rId268" Type="http://schemas.openxmlformats.org/officeDocument/2006/relationships/image" Target="../media/image495.png"/><Relationship Id="rId289" Type="http://schemas.openxmlformats.org/officeDocument/2006/relationships/customXml" Target="../ink/ink499.xml"/><Relationship Id="rId11" Type="http://schemas.openxmlformats.org/officeDocument/2006/relationships/customXml" Target="../ink/ink360.xml"/><Relationship Id="rId32" Type="http://schemas.openxmlformats.org/officeDocument/2006/relationships/image" Target="../media/image377.png"/><Relationship Id="rId53" Type="http://schemas.openxmlformats.org/officeDocument/2006/relationships/customXml" Target="../ink/ink381.xml"/><Relationship Id="rId74" Type="http://schemas.openxmlformats.org/officeDocument/2006/relationships/image" Target="../media/image398.png"/><Relationship Id="rId128" Type="http://schemas.openxmlformats.org/officeDocument/2006/relationships/image" Target="../media/image425.png"/><Relationship Id="rId149" Type="http://schemas.openxmlformats.org/officeDocument/2006/relationships/customXml" Target="../ink/ink429.xml"/><Relationship Id="rId314" Type="http://schemas.openxmlformats.org/officeDocument/2006/relationships/image" Target="../media/image518.png"/><Relationship Id="rId335" Type="http://schemas.openxmlformats.org/officeDocument/2006/relationships/customXml" Target="../ink/ink522.xml"/><Relationship Id="rId356" Type="http://schemas.openxmlformats.org/officeDocument/2006/relationships/image" Target="../media/image539.png"/><Relationship Id="rId377" Type="http://schemas.openxmlformats.org/officeDocument/2006/relationships/customXml" Target="../ink/ink543.xml"/><Relationship Id="rId5" Type="http://schemas.openxmlformats.org/officeDocument/2006/relationships/customXml" Target="../ink/ink357.xml"/><Relationship Id="rId95" Type="http://schemas.openxmlformats.org/officeDocument/2006/relationships/customXml" Target="../ink/ink402.xml"/><Relationship Id="rId160" Type="http://schemas.openxmlformats.org/officeDocument/2006/relationships/image" Target="../media/image441.png"/><Relationship Id="rId181" Type="http://schemas.openxmlformats.org/officeDocument/2006/relationships/customXml" Target="../ink/ink445.xml"/><Relationship Id="rId216" Type="http://schemas.openxmlformats.org/officeDocument/2006/relationships/image" Target="../media/image469.png"/><Relationship Id="rId237" Type="http://schemas.openxmlformats.org/officeDocument/2006/relationships/customXml" Target="../ink/ink473.xml"/><Relationship Id="rId258" Type="http://schemas.openxmlformats.org/officeDocument/2006/relationships/image" Target="../media/image490.png"/><Relationship Id="rId279" Type="http://schemas.openxmlformats.org/officeDocument/2006/relationships/customXml" Target="../ink/ink494.xml"/><Relationship Id="rId22" Type="http://schemas.openxmlformats.org/officeDocument/2006/relationships/image" Target="../media/image372.png"/><Relationship Id="rId43" Type="http://schemas.openxmlformats.org/officeDocument/2006/relationships/customXml" Target="../ink/ink376.xml"/><Relationship Id="rId64" Type="http://schemas.openxmlformats.org/officeDocument/2006/relationships/image" Target="../media/image393.png"/><Relationship Id="rId118" Type="http://schemas.openxmlformats.org/officeDocument/2006/relationships/image" Target="../media/image420.png"/><Relationship Id="rId139" Type="http://schemas.openxmlformats.org/officeDocument/2006/relationships/customXml" Target="../ink/ink424.xml"/><Relationship Id="rId290" Type="http://schemas.openxmlformats.org/officeDocument/2006/relationships/image" Target="../media/image506.png"/><Relationship Id="rId304" Type="http://schemas.openxmlformats.org/officeDocument/2006/relationships/image" Target="../media/image513.png"/><Relationship Id="rId325" Type="http://schemas.openxmlformats.org/officeDocument/2006/relationships/customXml" Target="../ink/ink517.xml"/><Relationship Id="rId346" Type="http://schemas.openxmlformats.org/officeDocument/2006/relationships/image" Target="../media/image534.png"/><Relationship Id="rId367" Type="http://schemas.openxmlformats.org/officeDocument/2006/relationships/customXml" Target="../ink/ink538.xml"/><Relationship Id="rId388" Type="http://schemas.openxmlformats.org/officeDocument/2006/relationships/image" Target="../media/image555.png"/><Relationship Id="rId85" Type="http://schemas.openxmlformats.org/officeDocument/2006/relationships/customXml" Target="../ink/ink397.xml"/><Relationship Id="rId150" Type="http://schemas.openxmlformats.org/officeDocument/2006/relationships/image" Target="../media/image436.png"/><Relationship Id="rId171" Type="http://schemas.openxmlformats.org/officeDocument/2006/relationships/customXml" Target="../ink/ink440.xml"/><Relationship Id="rId192" Type="http://schemas.openxmlformats.org/officeDocument/2006/relationships/image" Target="../media/image457.png"/><Relationship Id="rId206" Type="http://schemas.openxmlformats.org/officeDocument/2006/relationships/image" Target="../media/image464.png"/><Relationship Id="rId227" Type="http://schemas.openxmlformats.org/officeDocument/2006/relationships/customXml" Target="../ink/ink468.xml"/><Relationship Id="rId248" Type="http://schemas.openxmlformats.org/officeDocument/2006/relationships/image" Target="../media/image485.png"/><Relationship Id="rId269" Type="http://schemas.openxmlformats.org/officeDocument/2006/relationships/customXml" Target="../ink/ink489.xml"/><Relationship Id="rId12" Type="http://schemas.openxmlformats.org/officeDocument/2006/relationships/image" Target="../media/image367.png"/><Relationship Id="rId33" Type="http://schemas.openxmlformats.org/officeDocument/2006/relationships/customXml" Target="../ink/ink371.xml"/><Relationship Id="rId108" Type="http://schemas.openxmlformats.org/officeDocument/2006/relationships/image" Target="../media/image415.png"/><Relationship Id="rId129" Type="http://schemas.openxmlformats.org/officeDocument/2006/relationships/customXml" Target="../ink/ink419.xml"/><Relationship Id="rId280" Type="http://schemas.openxmlformats.org/officeDocument/2006/relationships/image" Target="../media/image501.png"/><Relationship Id="rId315" Type="http://schemas.openxmlformats.org/officeDocument/2006/relationships/customXml" Target="../ink/ink512.xml"/><Relationship Id="rId336" Type="http://schemas.openxmlformats.org/officeDocument/2006/relationships/image" Target="../media/image529.png"/><Relationship Id="rId357" Type="http://schemas.openxmlformats.org/officeDocument/2006/relationships/customXml" Target="../ink/ink533.xml"/><Relationship Id="rId54" Type="http://schemas.openxmlformats.org/officeDocument/2006/relationships/image" Target="../media/image388.png"/><Relationship Id="rId75" Type="http://schemas.openxmlformats.org/officeDocument/2006/relationships/customXml" Target="../ink/ink392.xml"/><Relationship Id="rId96" Type="http://schemas.openxmlformats.org/officeDocument/2006/relationships/image" Target="../media/image409.png"/><Relationship Id="rId140" Type="http://schemas.openxmlformats.org/officeDocument/2006/relationships/image" Target="../media/image431.png"/><Relationship Id="rId161" Type="http://schemas.openxmlformats.org/officeDocument/2006/relationships/customXml" Target="../ink/ink435.xml"/><Relationship Id="rId182" Type="http://schemas.openxmlformats.org/officeDocument/2006/relationships/image" Target="../media/image452.png"/><Relationship Id="rId217" Type="http://schemas.openxmlformats.org/officeDocument/2006/relationships/customXml" Target="../ink/ink463.xml"/><Relationship Id="rId378" Type="http://schemas.openxmlformats.org/officeDocument/2006/relationships/image" Target="../media/image550.png"/><Relationship Id="rId6" Type="http://schemas.openxmlformats.org/officeDocument/2006/relationships/image" Target="../media/image364.png"/><Relationship Id="rId238" Type="http://schemas.openxmlformats.org/officeDocument/2006/relationships/image" Target="../media/image480.png"/><Relationship Id="rId259" Type="http://schemas.openxmlformats.org/officeDocument/2006/relationships/customXml" Target="../ink/ink484.xml"/><Relationship Id="rId23" Type="http://schemas.openxmlformats.org/officeDocument/2006/relationships/customXml" Target="../ink/ink366.xml"/><Relationship Id="rId119" Type="http://schemas.openxmlformats.org/officeDocument/2006/relationships/customXml" Target="../ink/ink414.xml"/><Relationship Id="rId270" Type="http://schemas.openxmlformats.org/officeDocument/2006/relationships/image" Target="../media/image496.png"/><Relationship Id="rId291" Type="http://schemas.openxmlformats.org/officeDocument/2006/relationships/customXml" Target="../ink/ink500.xml"/><Relationship Id="rId305" Type="http://schemas.openxmlformats.org/officeDocument/2006/relationships/customXml" Target="../ink/ink507.xml"/><Relationship Id="rId326" Type="http://schemas.openxmlformats.org/officeDocument/2006/relationships/image" Target="../media/image524.png"/><Relationship Id="rId347" Type="http://schemas.openxmlformats.org/officeDocument/2006/relationships/customXml" Target="../ink/ink528.xml"/><Relationship Id="rId44" Type="http://schemas.openxmlformats.org/officeDocument/2006/relationships/image" Target="../media/image383.png"/><Relationship Id="rId65" Type="http://schemas.openxmlformats.org/officeDocument/2006/relationships/customXml" Target="../ink/ink387.xml"/><Relationship Id="rId86" Type="http://schemas.openxmlformats.org/officeDocument/2006/relationships/image" Target="../media/image404.png"/><Relationship Id="rId130" Type="http://schemas.openxmlformats.org/officeDocument/2006/relationships/image" Target="../media/image426.png"/><Relationship Id="rId151" Type="http://schemas.openxmlformats.org/officeDocument/2006/relationships/customXml" Target="../ink/ink430.xml"/><Relationship Id="rId368" Type="http://schemas.openxmlformats.org/officeDocument/2006/relationships/image" Target="../media/image545.png"/><Relationship Id="rId389" Type="http://schemas.openxmlformats.org/officeDocument/2006/relationships/customXml" Target="../ink/ink549.xml"/><Relationship Id="rId172" Type="http://schemas.openxmlformats.org/officeDocument/2006/relationships/image" Target="../media/image447.png"/><Relationship Id="rId193" Type="http://schemas.openxmlformats.org/officeDocument/2006/relationships/customXml" Target="../ink/ink451.xml"/><Relationship Id="rId207" Type="http://schemas.openxmlformats.org/officeDocument/2006/relationships/customXml" Target="../ink/ink458.xml"/><Relationship Id="rId228" Type="http://schemas.openxmlformats.org/officeDocument/2006/relationships/image" Target="../media/image475.png"/><Relationship Id="rId249" Type="http://schemas.openxmlformats.org/officeDocument/2006/relationships/customXml" Target="../ink/ink479.xml"/><Relationship Id="rId13" Type="http://schemas.openxmlformats.org/officeDocument/2006/relationships/customXml" Target="../ink/ink361.xml"/><Relationship Id="rId109" Type="http://schemas.openxmlformats.org/officeDocument/2006/relationships/customXml" Target="../ink/ink409.xml"/><Relationship Id="rId260" Type="http://schemas.openxmlformats.org/officeDocument/2006/relationships/image" Target="../media/image491.png"/><Relationship Id="rId281" Type="http://schemas.openxmlformats.org/officeDocument/2006/relationships/customXml" Target="../ink/ink495.xml"/><Relationship Id="rId316" Type="http://schemas.openxmlformats.org/officeDocument/2006/relationships/image" Target="../media/image519.png"/><Relationship Id="rId337" Type="http://schemas.openxmlformats.org/officeDocument/2006/relationships/customXml" Target="../ink/ink523.xml"/><Relationship Id="rId34" Type="http://schemas.openxmlformats.org/officeDocument/2006/relationships/image" Target="../media/image378.png"/><Relationship Id="rId55" Type="http://schemas.openxmlformats.org/officeDocument/2006/relationships/customXml" Target="../ink/ink382.xml"/><Relationship Id="rId76" Type="http://schemas.openxmlformats.org/officeDocument/2006/relationships/image" Target="../media/image399.png"/><Relationship Id="rId97" Type="http://schemas.openxmlformats.org/officeDocument/2006/relationships/customXml" Target="../ink/ink403.xml"/><Relationship Id="rId120" Type="http://schemas.openxmlformats.org/officeDocument/2006/relationships/image" Target="../media/image421.png"/><Relationship Id="rId141" Type="http://schemas.openxmlformats.org/officeDocument/2006/relationships/customXml" Target="../ink/ink425.xml"/><Relationship Id="rId358" Type="http://schemas.openxmlformats.org/officeDocument/2006/relationships/image" Target="../media/image540.png"/><Relationship Id="rId379" Type="http://schemas.openxmlformats.org/officeDocument/2006/relationships/customXml" Target="../ink/ink544.xml"/><Relationship Id="rId7" Type="http://schemas.openxmlformats.org/officeDocument/2006/relationships/customXml" Target="../ink/ink358.xml"/><Relationship Id="rId162" Type="http://schemas.openxmlformats.org/officeDocument/2006/relationships/image" Target="../media/image442.png"/><Relationship Id="rId183" Type="http://schemas.openxmlformats.org/officeDocument/2006/relationships/customXml" Target="../ink/ink446.xml"/><Relationship Id="rId218" Type="http://schemas.openxmlformats.org/officeDocument/2006/relationships/image" Target="../media/image470.png"/><Relationship Id="rId239" Type="http://schemas.openxmlformats.org/officeDocument/2006/relationships/customXml" Target="../ink/ink474.xml"/><Relationship Id="rId390" Type="http://schemas.openxmlformats.org/officeDocument/2006/relationships/image" Target="../media/image556.png"/><Relationship Id="rId250" Type="http://schemas.openxmlformats.org/officeDocument/2006/relationships/image" Target="../media/image486.png"/><Relationship Id="rId271" Type="http://schemas.openxmlformats.org/officeDocument/2006/relationships/customXml" Target="../ink/ink490.xml"/><Relationship Id="rId292" Type="http://schemas.openxmlformats.org/officeDocument/2006/relationships/image" Target="../media/image507.png"/><Relationship Id="rId306" Type="http://schemas.openxmlformats.org/officeDocument/2006/relationships/image" Target="../media/image514.png"/><Relationship Id="rId24" Type="http://schemas.openxmlformats.org/officeDocument/2006/relationships/image" Target="../media/image373.png"/><Relationship Id="rId45" Type="http://schemas.openxmlformats.org/officeDocument/2006/relationships/customXml" Target="../ink/ink377.xml"/><Relationship Id="rId66" Type="http://schemas.openxmlformats.org/officeDocument/2006/relationships/image" Target="../media/image394.png"/><Relationship Id="rId87" Type="http://schemas.openxmlformats.org/officeDocument/2006/relationships/customXml" Target="../ink/ink398.xml"/><Relationship Id="rId110" Type="http://schemas.openxmlformats.org/officeDocument/2006/relationships/image" Target="../media/image416.png"/><Relationship Id="rId131" Type="http://schemas.openxmlformats.org/officeDocument/2006/relationships/customXml" Target="../ink/ink420.xml"/><Relationship Id="rId327" Type="http://schemas.openxmlformats.org/officeDocument/2006/relationships/customXml" Target="../ink/ink518.xml"/><Relationship Id="rId348" Type="http://schemas.openxmlformats.org/officeDocument/2006/relationships/image" Target="../media/image535.png"/><Relationship Id="rId369" Type="http://schemas.openxmlformats.org/officeDocument/2006/relationships/customXml" Target="../ink/ink539.xml"/><Relationship Id="rId152" Type="http://schemas.openxmlformats.org/officeDocument/2006/relationships/image" Target="../media/image437.png"/><Relationship Id="rId173" Type="http://schemas.openxmlformats.org/officeDocument/2006/relationships/customXml" Target="../ink/ink441.xml"/><Relationship Id="rId194" Type="http://schemas.openxmlformats.org/officeDocument/2006/relationships/image" Target="../media/image458.png"/><Relationship Id="rId208" Type="http://schemas.openxmlformats.org/officeDocument/2006/relationships/image" Target="../media/image465.png"/><Relationship Id="rId229" Type="http://schemas.openxmlformats.org/officeDocument/2006/relationships/customXml" Target="../ink/ink469.xml"/><Relationship Id="rId380" Type="http://schemas.openxmlformats.org/officeDocument/2006/relationships/image" Target="../media/image551.png"/><Relationship Id="rId240" Type="http://schemas.openxmlformats.org/officeDocument/2006/relationships/image" Target="../media/image481.png"/><Relationship Id="rId261" Type="http://schemas.openxmlformats.org/officeDocument/2006/relationships/customXml" Target="../ink/ink485.xml"/><Relationship Id="rId14" Type="http://schemas.openxmlformats.org/officeDocument/2006/relationships/image" Target="../media/image368.png"/><Relationship Id="rId35" Type="http://schemas.openxmlformats.org/officeDocument/2006/relationships/customXml" Target="../ink/ink372.xml"/><Relationship Id="rId56" Type="http://schemas.openxmlformats.org/officeDocument/2006/relationships/image" Target="../media/image389.png"/><Relationship Id="rId77" Type="http://schemas.openxmlformats.org/officeDocument/2006/relationships/customXml" Target="../ink/ink393.xml"/><Relationship Id="rId100" Type="http://schemas.openxmlformats.org/officeDocument/2006/relationships/image" Target="../media/image411.png"/><Relationship Id="rId282" Type="http://schemas.openxmlformats.org/officeDocument/2006/relationships/image" Target="../media/image502.png"/><Relationship Id="rId317" Type="http://schemas.openxmlformats.org/officeDocument/2006/relationships/customXml" Target="../ink/ink513.xml"/><Relationship Id="rId338" Type="http://schemas.openxmlformats.org/officeDocument/2006/relationships/image" Target="../media/image530.png"/><Relationship Id="rId359" Type="http://schemas.openxmlformats.org/officeDocument/2006/relationships/customXml" Target="../ink/ink534.xml"/><Relationship Id="rId8" Type="http://schemas.openxmlformats.org/officeDocument/2006/relationships/image" Target="../media/image365.png"/><Relationship Id="rId98" Type="http://schemas.openxmlformats.org/officeDocument/2006/relationships/image" Target="../media/image410.png"/><Relationship Id="rId121" Type="http://schemas.openxmlformats.org/officeDocument/2006/relationships/customXml" Target="../ink/ink415.xml"/><Relationship Id="rId142" Type="http://schemas.openxmlformats.org/officeDocument/2006/relationships/image" Target="../media/image432.png"/><Relationship Id="rId163" Type="http://schemas.openxmlformats.org/officeDocument/2006/relationships/customXml" Target="../ink/ink436.xml"/><Relationship Id="rId184" Type="http://schemas.openxmlformats.org/officeDocument/2006/relationships/image" Target="../media/image453.png"/><Relationship Id="rId219" Type="http://schemas.openxmlformats.org/officeDocument/2006/relationships/customXml" Target="../ink/ink464.xml"/><Relationship Id="rId370" Type="http://schemas.openxmlformats.org/officeDocument/2006/relationships/image" Target="../media/image546.png"/><Relationship Id="rId391" Type="http://schemas.openxmlformats.org/officeDocument/2006/relationships/customXml" Target="../ink/ink550.xml"/><Relationship Id="rId230" Type="http://schemas.openxmlformats.org/officeDocument/2006/relationships/image" Target="../media/image476.png"/><Relationship Id="rId251" Type="http://schemas.openxmlformats.org/officeDocument/2006/relationships/customXml" Target="../ink/ink480.xml"/><Relationship Id="rId25" Type="http://schemas.openxmlformats.org/officeDocument/2006/relationships/customXml" Target="../ink/ink367.xml"/><Relationship Id="rId46" Type="http://schemas.openxmlformats.org/officeDocument/2006/relationships/image" Target="../media/image384.png"/><Relationship Id="rId67" Type="http://schemas.openxmlformats.org/officeDocument/2006/relationships/customXml" Target="../ink/ink388.xml"/><Relationship Id="rId272" Type="http://schemas.openxmlformats.org/officeDocument/2006/relationships/image" Target="../media/image497.png"/><Relationship Id="rId293" Type="http://schemas.openxmlformats.org/officeDocument/2006/relationships/customXml" Target="../ink/ink501.xml"/><Relationship Id="rId307" Type="http://schemas.openxmlformats.org/officeDocument/2006/relationships/customXml" Target="../ink/ink508.xml"/><Relationship Id="rId328" Type="http://schemas.openxmlformats.org/officeDocument/2006/relationships/image" Target="../media/image525.png"/><Relationship Id="rId349" Type="http://schemas.openxmlformats.org/officeDocument/2006/relationships/customXml" Target="../ink/ink529.xml"/><Relationship Id="rId88" Type="http://schemas.openxmlformats.org/officeDocument/2006/relationships/image" Target="../media/image405.png"/><Relationship Id="rId111" Type="http://schemas.openxmlformats.org/officeDocument/2006/relationships/customXml" Target="../ink/ink410.xml"/><Relationship Id="rId132" Type="http://schemas.openxmlformats.org/officeDocument/2006/relationships/image" Target="../media/image427.png"/><Relationship Id="rId153" Type="http://schemas.openxmlformats.org/officeDocument/2006/relationships/customXml" Target="../ink/ink431.xml"/><Relationship Id="rId174" Type="http://schemas.openxmlformats.org/officeDocument/2006/relationships/image" Target="../media/image448.png"/><Relationship Id="rId195" Type="http://schemas.openxmlformats.org/officeDocument/2006/relationships/customXml" Target="../ink/ink452.xml"/><Relationship Id="rId209" Type="http://schemas.openxmlformats.org/officeDocument/2006/relationships/customXml" Target="../ink/ink459.xml"/><Relationship Id="rId360" Type="http://schemas.openxmlformats.org/officeDocument/2006/relationships/image" Target="../media/image541.png"/><Relationship Id="rId381" Type="http://schemas.openxmlformats.org/officeDocument/2006/relationships/customXml" Target="../ink/ink545.xml"/><Relationship Id="rId220" Type="http://schemas.openxmlformats.org/officeDocument/2006/relationships/image" Target="../media/image471.png"/><Relationship Id="rId241" Type="http://schemas.openxmlformats.org/officeDocument/2006/relationships/customXml" Target="../ink/ink475.xml"/><Relationship Id="rId15" Type="http://schemas.openxmlformats.org/officeDocument/2006/relationships/customXml" Target="../ink/ink362.xml"/><Relationship Id="rId36" Type="http://schemas.openxmlformats.org/officeDocument/2006/relationships/image" Target="../media/image379.png"/><Relationship Id="rId57" Type="http://schemas.openxmlformats.org/officeDocument/2006/relationships/customXml" Target="../ink/ink383.xml"/><Relationship Id="rId262" Type="http://schemas.openxmlformats.org/officeDocument/2006/relationships/image" Target="../media/image492.png"/><Relationship Id="rId283" Type="http://schemas.openxmlformats.org/officeDocument/2006/relationships/customXml" Target="../ink/ink496.xml"/><Relationship Id="rId318" Type="http://schemas.openxmlformats.org/officeDocument/2006/relationships/image" Target="../media/image520.png"/><Relationship Id="rId339" Type="http://schemas.openxmlformats.org/officeDocument/2006/relationships/customXml" Target="../ink/ink524.xml"/><Relationship Id="rId78" Type="http://schemas.openxmlformats.org/officeDocument/2006/relationships/image" Target="../media/image400.png"/><Relationship Id="rId99" Type="http://schemas.openxmlformats.org/officeDocument/2006/relationships/customXml" Target="../ink/ink404.xml"/><Relationship Id="rId101" Type="http://schemas.openxmlformats.org/officeDocument/2006/relationships/customXml" Target="../ink/ink405.xml"/><Relationship Id="rId122" Type="http://schemas.openxmlformats.org/officeDocument/2006/relationships/image" Target="../media/image422.png"/><Relationship Id="rId143" Type="http://schemas.openxmlformats.org/officeDocument/2006/relationships/customXml" Target="../ink/ink426.xml"/><Relationship Id="rId164" Type="http://schemas.openxmlformats.org/officeDocument/2006/relationships/image" Target="../media/image443.png"/><Relationship Id="rId185" Type="http://schemas.openxmlformats.org/officeDocument/2006/relationships/customXml" Target="../ink/ink447.xml"/><Relationship Id="rId350" Type="http://schemas.openxmlformats.org/officeDocument/2006/relationships/image" Target="../media/image536.png"/><Relationship Id="rId371" Type="http://schemas.openxmlformats.org/officeDocument/2006/relationships/customXml" Target="../ink/ink540.xml"/><Relationship Id="rId9" Type="http://schemas.openxmlformats.org/officeDocument/2006/relationships/customXml" Target="../ink/ink359.xml"/><Relationship Id="rId210" Type="http://schemas.openxmlformats.org/officeDocument/2006/relationships/image" Target="../media/image466.png"/><Relationship Id="rId392" Type="http://schemas.openxmlformats.org/officeDocument/2006/relationships/image" Target="../media/image557.png"/><Relationship Id="rId26" Type="http://schemas.openxmlformats.org/officeDocument/2006/relationships/image" Target="../media/image374.png"/><Relationship Id="rId231" Type="http://schemas.openxmlformats.org/officeDocument/2006/relationships/customXml" Target="../ink/ink470.xml"/><Relationship Id="rId252" Type="http://schemas.openxmlformats.org/officeDocument/2006/relationships/image" Target="../media/image487.png"/><Relationship Id="rId273" Type="http://schemas.openxmlformats.org/officeDocument/2006/relationships/customXml" Target="../ink/ink491.xml"/><Relationship Id="rId294" Type="http://schemas.openxmlformats.org/officeDocument/2006/relationships/image" Target="../media/image508.png"/><Relationship Id="rId308" Type="http://schemas.openxmlformats.org/officeDocument/2006/relationships/image" Target="../media/image515.png"/><Relationship Id="rId329" Type="http://schemas.openxmlformats.org/officeDocument/2006/relationships/customXml" Target="../ink/ink519.xml"/><Relationship Id="rId47" Type="http://schemas.openxmlformats.org/officeDocument/2006/relationships/customXml" Target="../ink/ink378.xml"/><Relationship Id="rId68" Type="http://schemas.openxmlformats.org/officeDocument/2006/relationships/image" Target="../media/image395.png"/><Relationship Id="rId89" Type="http://schemas.openxmlformats.org/officeDocument/2006/relationships/customXml" Target="../ink/ink399.xml"/><Relationship Id="rId112" Type="http://schemas.openxmlformats.org/officeDocument/2006/relationships/image" Target="../media/image417.png"/><Relationship Id="rId133" Type="http://schemas.openxmlformats.org/officeDocument/2006/relationships/customXml" Target="../ink/ink421.xml"/><Relationship Id="rId154" Type="http://schemas.openxmlformats.org/officeDocument/2006/relationships/image" Target="../media/image438.png"/><Relationship Id="rId175" Type="http://schemas.openxmlformats.org/officeDocument/2006/relationships/customXml" Target="../ink/ink442.xml"/><Relationship Id="rId340" Type="http://schemas.openxmlformats.org/officeDocument/2006/relationships/image" Target="../media/image531.png"/><Relationship Id="rId361" Type="http://schemas.openxmlformats.org/officeDocument/2006/relationships/customXml" Target="../ink/ink535.xml"/><Relationship Id="rId196" Type="http://schemas.openxmlformats.org/officeDocument/2006/relationships/image" Target="../media/image459.png"/><Relationship Id="rId200" Type="http://schemas.openxmlformats.org/officeDocument/2006/relationships/image" Target="../media/image461.png"/><Relationship Id="rId382" Type="http://schemas.openxmlformats.org/officeDocument/2006/relationships/image" Target="../media/image552.png"/><Relationship Id="rId16" Type="http://schemas.openxmlformats.org/officeDocument/2006/relationships/image" Target="../media/image369.png"/><Relationship Id="rId221" Type="http://schemas.openxmlformats.org/officeDocument/2006/relationships/customXml" Target="../ink/ink465.xml"/><Relationship Id="rId242" Type="http://schemas.openxmlformats.org/officeDocument/2006/relationships/image" Target="../media/image482.png"/><Relationship Id="rId263" Type="http://schemas.openxmlformats.org/officeDocument/2006/relationships/customXml" Target="../ink/ink486.xml"/><Relationship Id="rId284" Type="http://schemas.openxmlformats.org/officeDocument/2006/relationships/image" Target="../media/image503.png"/><Relationship Id="rId319" Type="http://schemas.openxmlformats.org/officeDocument/2006/relationships/customXml" Target="../ink/ink514.xml"/><Relationship Id="rId37" Type="http://schemas.openxmlformats.org/officeDocument/2006/relationships/customXml" Target="../ink/ink373.xml"/><Relationship Id="rId58" Type="http://schemas.openxmlformats.org/officeDocument/2006/relationships/image" Target="../media/image390.png"/><Relationship Id="rId79" Type="http://schemas.openxmlformats.org/officeDocument/2006/relationships/customXml" Target="../ink/ink394.xml"/><Relationship Id="rId102" Type="http://schemas.openxmlformats.org/officeDocument/2006/relationships/image" Target="../media/image412.png"/><Relationship Id="rId123" Type="http://schemas.openxmlformats.org/officeDocument/2006/relationships/customXml" Target="../ink/ink416.xml"/><Relationship Id="rId144" Type="http://schemas.openxmlformats.org/officeDocument/2006/relationships/image" Target="../media/image433.png"/><Relationship Id="rId330" Type="http://schemas.openxmlformats.org/officeDocument/2006/relationships/image" Target="../media/image526.png"/><Relationship Id="rId90" Type="http://schemas.openxmlformats.org/officeDocument/2006/relationships/image" Target="../media/image406.png"/><Relationship Id="rId165" Type="http://schemas.openxmlformats.org/officeDocument/2006/relationships/customXml" Target="../ink/ink437.xml"/><Relationship Id="rId186" Type="http://schemas.openxmlformats.org/officeDocument/2006/relationships/image" Target="../media/image454.png"/><Relationship Id="rId351" Type="http://schemas.openxmlformats.org/officeDocument/2006/relationships/customXml" Target="../ink/ink530.xml"/><Relationship Id="rId372" Type="http://schemas.openxmlformats.org/officeDocument/2006/relationships/image" Target="../media/image547.png"/><Relationship Id="rId393" Type="http://schemas.openxmlformats.org/officeDocument/2006/relationships/customXml" Target="../ink/ink551.xml"/><Relationship Id="rId211" Type="http://schemas.openxmlformats.org/officeDocument/2006/relationships/customXml" Target="../ink/ink460.xml"/><Relationship Id="rId232" Type="http://schemas.openxmlformats.org/officeDocument/2006/relationships/image" Target="../media/image477.png"/><Relationship Id="rId253" Type="http://schemas.openxmlformats.org/officeDocument/2006/relationships/customXml" Target="../ink/ink481.xml"/><Relationship Id="rId274" Type="http://schemas.openxmlformats.org/officeDocument/2006/relationships/image" Target="../media/image498.png"/><Relationship Id="rId295" Type="http://schemas.openxmlformats.org/officeDocument/2006/relationships/customXml" Target="../ink/ink502.xml"/><Relationship Id="rId309" Type="http://schemas.openxmlformats.org/officeDocument/2006/relationships/customXml" Target="../ink/ink509.xml"/><Relationship Id="rId27" Type="http://schemas.openxmlformats.org/officeDocument/2006/relationships/customXml" Target="../ink/ink368.xml"/><Relationship Id="rId48" Type="http://schemas.openxmlformats.org/officeDocument/2006/relationships/image" Target="../media/image385.png"/><Relationship Id="rId69" Type="http://schemas.openxmlformats.org/officeDocument/2006/relationships/customXml" Target="../ink/ink389.xml"/><Relationship Id="rId113" Type="http://schemas.openxmlformats.org/officeDocument/2006/relationships/customXml" Target="../ink/ink411.xml"/><Relationship Id="rId134" Type="http://schemas.openxmlformats.org/officeDocument/2006/relationships/image" Target="../media/image428.png"/><Relationship Id="rId320" Type="http://schemas.openxmlformats.org/officeDocument/2006/relationships/image" Target="../media/image521.png"/><Relationship Id="rId80" Type="http://schemas.openxmlformats.org/officeDocument/2006/relationships/image" Target="../media/image401.png"/><Relationship Id="rId155" Type="http://schemas.openxmlformats.org/officeDocument/2006/relationships/customXml" Target="../ink/ink432.xml"/><Relationship Id="rId176" Type="http://schemas.openxmlformats.org/officeDocument/2006/relationships/image" Target="../media/image449.png"/><Relationship Id="rId197" Type="http://schemas.openxmlformats.org/officeDocument/2006/relationships/customXml" Target="../ink/ink453.xml"/><Relationship Id="rId341" Type="http://schemas.openxmlformats.org/officeDocument/2006/relationships/customXml" Target="../ink/ink525.xml"/><Relationship Id="rId362" Type="http://schemas.openxmlformats.org/officeDocument/2006/relationships/image" Target="../media/image542.png"/><Relationship Id="rId383" Type="http://schemas.openxmlformats.org/officeDocument/2006/relationships/customXml" Target="../ink/ink546.xml"/><Relationship Id="rId201" Type="http://schemas.openxmlformats.org/officeDocument/2006/relationships/customXml" Target="../ink/ink455.xml"/><Relationship Id="rId222" Type="http://schemas.openxmlformats.org/officeDocument/2006/relationships/image" Target="../media/image472.png"/><Relationship Id="rId243" Type="http://schemas.openxmlformats.org/officeDocument/2006/relationships/customXml" Target="../ink/ink476.xml"/><Relationship Id="rId264" Type="http://schemas.openxmlformats.org/officeDocument/2006/relationships/image" Target="../media/image493.png"/><Relationship Id="rId285" Type="http://schemas.openxmlformats.org/officeDocument/2006/relationships/customXml" Target="../ink/ink497.xml"/><Relationship Id="rId17" Type="http://schemas.openxmlformats.org/officeDocument/2006/relationships/customXml" Target="../ink/ink363.xml"/><Relationship Id="rId38" Type="http://schemas.openxmlformats.org/officeDocument/2006/relationships/image" Target="../media/image380.png"/><Relationship Id="rId59" Type="http://schemas.openxmlformats.org/officeDocument/2006/relationships/customXml" Target="../ink/ink384.xml"/><Relationship Id="rId103" Type="http://schemas.openxmlformats.org/officeDocument/2006/relationships/customXml" Target="../ink/ink406.xml"/><Relationship Id="rId124" Type="http://schemas.openxmlformats.org/officeDocument/2006/relationships/image" Target="../media/image423.png"/><Relationship Id="rId310" Type="http://schemas.openxmlformats.org/officeDocument/2006/relationships/image" Target="../media/image516.png"/><Relationship Id="rId70" Type="http://schemas.openxmlformats.org/officeDocument/2006/relationships/image" Target="../media/image396.png"/><Relationship Id="rId91" Type="http://schemas.openxmlformats.org/officeDocument/2006/relationships/customXml" Target="../ink/ink400.xml"/><Relationship Id="rId145" Type="http://schemas.openxmlformats.org/officeDocument/2006/relationships/customXml" Target="../ink/ink427.xml"/><Relationship Id="rId166" Type="http://schemas.openxmlformats.org/officeDocument/2006/relationships/image" Target="../media/image444.png"/><Relationship Id="rId187" Type="http://schemas.openxmlformats.org/officeDocument/2006/relationships/customXml" Target="../ink/ink448.xml"/><Relationship Id="rId331" Type="http://schemas.openxmlformats.org/officeDocument/2006/relationships/customXml" Target="../ink/ink520.xml"/><Relationship Id="rId352" Type="http://schemas.openxmlformats.org/officeDocument/2006/relationships/image" Target="../media/image537.png"/><Relationship Id="rId373" Type="http://schemas.openxmlformats.org/officeDocument/2006/relationships/customXml" Target="../ink/ink541.xml"/><Relationship Id="rId394" Type="http://schemas.openxmlformats.org/officeDocument/2006/relationships/image" Target="../media/image558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67.png"/><Relationship Id="rId233" Type="http://schemas.openxmlformats.org/officeDocument/2006/relationships/customXml" Target="../ink/ink471.xml"/><Relationship Id="rId254" Type="http://schemas.openxmlformats.org/officeDocument/2006/relationships/image" Target="../media/image488.png"/><Relationship Id="rId28" Type="http://schemas.openxmlformats.org/officeDocument/2006/relationships/image" Target="../media/image375.png"/><Relationship Id="rId49" Type="http://schemas.openxmlformats.org/officeDocument/2006/relationships/customXml" Target="../ink/ink379.xml"/><Relationship Id="rId114" Type="http://schemas.openxmlformats.org/officeDocument/2006/relationships/image" Target="../media/image418.png"/><Relationship Id="rId275" Type="http://schemas.openxmlformats.org/officeDocument/2006/relationships/customXml" Target="../ink/ink492.xml"/><Relationship Id="rId296" Type="http://schemas.openxmlformats.org/officeDocument/2006/relationships/image" Target="../media/image509.png"/><Relationship Id="rId300" Type="http://schemas.openxmlformats.org/officeDocument/2006/relationships/image" Target="../media/image511.png"/><Relationship Id="rId60" Type="http://schemas.openxmlformats.org/officeDocument/2006/relationships/image" Target="../media/image391.png"/><Relationship Id="rId81" Type="http://schemas.openxmlformats.org/officeDocument/2006/relationships/customXml" Target="../ink/ink395.xml"/><Relationship Id="rId135" Type="http://schemas.openxmlformats.org/officeDocument/2006/relationships/customXml" Target="../ink/ink422.xml"/><Relationship Id="rId156" Type="http://schemas.openxmlformats.org/officeDocument/2006/relationships/image" Target="../media/image439.png"/><Relationship Id="rId177" Type="http://schemas.openxmlformats.org/officeDocument/2006/relationships/customXml" Target="../ink/ink443.xml"/><Relationship Id="rId198" Type="http://schemas.openxmlformats.org/officeDocument/2006/relationships/image" Target="../media/image460.png"/><Relationship Id="rId321" Type="http://schemas.openxmlformats.org/officeDocument/2006/relationships/customXml" Target="../ink/ink515.xml"/><Relationship Id="rId342" Type="http://schemas.openxmlformats.org/officeDocument/2006/relationships/image" Target="../media/image532.png"/><Relationship Id="rId363" Type="http://schemas.openxmlformats.org/officeDocument/2006/relationships/customXml" Target="../ink/ink536.xml"/><Relationship Id="rId384" Type="http://schemas.openxmlformats.org/officeDocument/2006/relationships/image" Target="../media/image553.png"/><Relationship Id="rId202" Type="http://schemas.openxmlformats.org/officeDocument/2006/relationships/image" Target="../media/image462.png"/><Relationship Id="rId223" Type="http://schemas.openxmlformats.org/officeDocument/2006/relationships/customXml" Target="../ink/ink466.xml"/><Relationship Id="rId244" Type="http://schemas.openxmlformats.org/officeDocument/2006/relationships/image" Target="../media/image483.png"/><Relationship Id="rId18" Type="http://schemas.openxmlformats.org/officeDocument/2006/relationships/image" Target="../media/image370.png"/><Relationship Id="rId39" Type="http://schemas.openxmlformats.org/officeDocument/2006/relationships/customXml" Target="../ink/ink374.xml"/><Relationship Id="rId265" Type="http://schemas.openxmlformats.org/officeDocument/2006/relationships/customXml" Target="../ink/ink487.xml"/><Relationship Id="rId286" Type="http://schemas.openxmlformats.org/officeDocument/2006/relationships/image" Target="../media/image504.png"/><Relationship Id="rId50" Type="http://schemas.openxmlformats.org/officeDocument/2006/relationships/image" Target="../media/image386.png"/><Relationship Id="rId104" Type="http://schemas.openxmlformats.org/officeDocument/2006/relationships/image" Target="../media/image413.png"/><Relationship Id="rId125" Type="http://schemas.openxmlformats.org/officeDocument/2006/relationships/customXml" Target="../ink/ink417.xml"/><Relationship Id="rId146" Type="http://schemas.openxmlformats.org/officeDocument/2006/relationships/image" Target="../media/image434.png"/><Relationship Id="rId167" Type="http://schemas.openxmlformats.org/officeDocument/2006/relationships/customXml" Target="../ink/ink438.xml"/><Relationship Id="rId188" Type="http://schemas.openxmlformats.org/officeDocument/2006/relationships/image" Target="../media/image455.png"/><Relationship Id="rId311" Type="http://schemas.openxmlformats.org/officeDocument/2006/relationships/customXml" Target="../ink/ink510.xml"/><Relationship Id="rId332" Type="http://schemas.openxmlformats.org/officeDocument/2006/relationships/image" Target="../media/image527.png"/><Relationship Id="rId353" Type="http://schemas.openxmlformats.org/officeDocument/2006/relationships/customXml" Target="../ink/ink531.xml"/><Relationship Id="rId374" Type="http://schemas.openxmlformats.org/officeDocument/2006/relationships/image" Target="../media/image548.png"/><Relationship Id="rId71" Type="http://schemas.openxmlformats.org/officeDocument/2006/relationships/customXml" Target="../ink/ink390.xml"/><Relationship Id="rId92" Type="http://schemas.openxmlformats.org/officeDocument/2006/relationships/image" Target="../media/image407.png"/><Relationship Id="rId213" Type="http://schemas.openxmlformats.org/officeDocument/2006/relationships/customXml" Target="../ink/ink461.xml"/><Relationship Id="rId234" Type="http://schemas.openxmlformats.org/officeDocument/2006/relationships/image" Target="../media/image478.png"/><Relationship Id="rId2" Type="http://schemas.openxmlformats.org/officeDocument/2006/relationships/image" Target="../media/image2110.png"/><Relationship Id="rId29" Type="http://schemas.openxmlformats.org/officeDocument/2006/relationships/customXml" Target="../ink/ink369.xml"/><Relationship Id="rId255" Type="http://schemas.openxmlformats.org/officeDocument/2006/relationships/customXml" Target="../ink/ink482.xml"/><Relationship Id="rId276" Type="http://schemas.openxmlformats.org/officeDocument/2006/relationships/image" Target="../media/image499.png"/><Relationship Id="rId297" Type="http://schemas.openxmlformats.org/officeDocument/2006/relationships/customXml" Target="../ink/ink503.xml"/><Relationship Id="rId40" Type="http://schemas.openxmlformats.org/officeDocument/2006/relationships/image" Target="../media/image381.png"/><Relationship Id="rId115" Type="http://schemas.openxmlformats.org/officeDocument/2006/relationships/customXml" Target="../ink/ink412.xml"/><Relationship Id="rId136" Type="http://schemas.openxmlformats.org/officeDocument/2006/relationships/image" Target="../media/image429.png"/><Relationship Id="rId157" Type="http://schemas.openxmlformats.org/officeDocument/2006/relationships/customXml" Target="../ink/ink433.xml"/><Relationship Id="rId178" Type="http://schemas.openxmlformats.org/officeDocument/2006/relationships/image" Target="../media/image450.png"/><Relationship Id="rId301" Type="http://schemas.openxmlformats.org/officeDocument/2006/relationships/customXml" Target="../ink/ink505.xml"/><Relationship Id="rId322" Type="http://schemas.openxmlformats.org/officeDocument/2006/relationships/image" Target="../media/image522.png"/><Relationship Id="rId343" Type="http://schemas.openxmlformats.org/officeDocument/2006/relationships/customXml" Target="../ink/ink526.xml"/><Relationship Id="rId364" Type="http://schemas.openxmlformats.org/officeDocument/2006/relationships/image" Target="../media/image543.png"/><Relationship Id="rId61" Type="http://schemas.openxmlformats.org/officeDocument/2006/relationships/customXml" Target="../ink/ink385.xml"/><Relationship Id="rId82" Type="http://schemas.openxmlformats.org/officeDocument/2006/relationships/image" Target="../media/image402.png"/><Relationship Id="rId199" Type="http://schemas.openxmlformats.org/officeDocument/2006/relationships/customXml" Target="../ink/ink454.xml"/><Relationship Id="rId203" Type="http://schemas.openxmlformats.org/officeDocument/2006/relationships/customXml" Target="../ink/ink456.xml"/><Relationship Id="rId385" Type="http://schemas.openxmlformats.org/officeDocument/2006/relationships/customXml" Target="../ink/ink547.xml"/><Relationship Id="rId19" Type="http://schemas.openxmlformats.org/officeDocument/2006/relationships/customXml" Target="../ink/ink364.xml"/><Relationship Id="rId224" Type="http://schemas.openxmlformats.org/officeDocument/2006/relationships/image" Target="../media/image473.png"/><Relationship Id="rId245" Type="http://schemas.openxmlformats.org/officeDocument/2006/relationships/customXml" Target="../ink/ink477.xml"/><Relationship Id="rId266" Type="http://schemas.openxmlformats.org/officeDocument/2006/relationships/image" Target="../media/image494.png"/><Relationship Id="rId287" Type="http://schemas.openxmlformats.org/officeDocument/2006/relationships/customXml" Target="../ink/ink498.xml"/><Relationship Id="rId30" Type="http://schemas.openxmlformats.org/officeDocument/2006/relationships/image" Target="../media/image376.png"/><Relationship Id="rId105" Type="http://schemas.openxmlformats.org/officeDocument/2006/relationships/customXml" Target="../ink/ink407.xml"/><Relationship Id="rId126" Type="http://schemas.openxmlformats.org/officeDocument/2006/relationships/image" Target="../media/image424.png"/><Relationship Id="rId147" Type="http://schemas.openxmlformats.org/officeDocument/2006/relationships/customXml" Target="../ink/ink428.xml"/><Relationship Id="rId168" Type="http://schemas.openxmlformats.org/officeDocument/2006/relationships/image" Target="../media/image445.png"/><Relationship Id="rId312" Type="http://schemas.openxmlformats.org/officeDocument/2006/relationships/image" Target="../media/image517.png"/><Relationship Id="rId333" Type="http://schemas.openxmlformats.org/officeDocument/2006/relationships/customXml" Target="../ink/ink521.xml"/><Relationship Id="rId354" Type="http://schemas.openxmlformats.org/officeDocument/2006/relationships/image" Target="../media/image538.png"/><Relationship Id="rId51" Type="http://schemas.openxmlformats.org/officeDocument/2006/relationships/customXml" Target="../ink/ink380.xml"/><Relationship Id="rId72" Type="http://schemas.openxmlformats.org/officeDocument/2006/relationships/image" Target="../media/image397.png"/><Relationship Id="rId93" Type="http://schemas.openxmlformats.org/officeDocument/2006/relationships/customXml" Target="../ink/ink401.xml"/><Relationship Id="rId189" Type="http://schemas.openxmlformats.org/officeDocument/2006/relationships/customXml" Target="../ink/ink449.xml"/><Relationship Id="rId375" Type="http://schemas.openxmlformats.org/officeDocument/2006/relationships/customXml" Target="../ink/ink542.xml"/><Relationship Id="rId3" Type="http://schemas.openxmlformats.org/officeDocument/2006/relationships/customXml" Target="../ink/ink356.xml"/><Relationship Id="rId214" Type="http://schemas.openxmlformats.org/officeDocument/2006/relationships/image" Target="../media/image468.png"/><Relationship Id="rId235" Type="http://schemas.openxmlformats.org/officeDocument/2006/relationships/customXml" Target="../ink/ink472.xml"/><Relationship Id="rId256" Type="http://schemas.openxmlformats.org/officeDocument/2006/relationships/image" Target="../media/image489.png"/><Relationship Id="rId277" Type="http://schemas.openxmlformats.org/officeDocument/2006/relationships/customXml" Target="../ink/ink493.xml"/><Relationship Id="rId298" Type="http://schemas.openxmlformats.org/officeDocument/2006/relationships/image" Target="../media/image510.png"/><Relationship Id="rId116" Type="http://schemas.openxmlformats.org/officeDocument/2006/relationships/image" Target="../media/image419.png"/><Relationship Id="rId137" Type="http://schemas.openxmlformats.org/officeDocument/2006/relationships/customXml" Target="../ink/ink423.xml"/><Relationship Id="rId158" Type="http://schemas.openxmlformats.org/officeDocument/2006/relationships/image" Target="../media/image440.png"/><Relationship Id="rId302" Type="http://schemas.openxmlformats.org/officeDocument/2006/relationships/image" Target="../media/image512.png"/><Relationship Id="rId323" Type="http://schemas.openxmlformats.org/officeDocument/2006/relationships/customXml" Target="../ink/ink516.xml"/><Relationship Id="rId344" Type="http://schemas.openxmlformats.org/officeDocument/2006/relationships/image" Target="../media/image533.png"/><Relationship Id="rId20" Type="http://schemas.openxmlformats.org/officeDocument/2006/relationships/image" Target="../media/image371.png"/><Relationship Id="rId41" Type="http://schemas.openxmlformats.org/officeDocument/2006/relationships/customXml" Target="../ink/ink375.xml"/><Relationship Id="rId62" Type="http://schemas.openxmlformats.org/officeDocument/2006/relationships/image" Target="../media/image392.png"/><Relationship Id="rId83" Type="http://schemas.openxmlformats.org/officeDocument/2006/relationships/customXml" Target="../ink/ink396.xml"/><Relationship Id="rId179" Type="http://schemas.openxmlformats.org/officeDocument/2006/relationships/customXml" Target="../ink/ink444.xml"/><Relationship Id="rId365" Type="http://schemas.openxmlformats.org/officeDocument/2006/relationships/customXml" Target="../ink/ink537.xml"/><Relationship Id="rId386" Type="http://schemas.openxmlformats.org/officeDocument/2006/relationships/image" Target="../media/image554.png"/><Relationship Id="rId190" Type="http://schemas.openxmlformats.org/officeDocument/2006/relationships/image" Target="../media/image456.png"/><Relationship Id="rId204" Type="http://schemas.openxmlformats.org/officeDocument/2006/relationships/image" Target="../media/image463.png"/><Relationship Id="rId225" Type="http://schemas.openxmlformats.org/officeDocument/2006/relationships/customXml" Target="../ink/ink467.xml"/><Relationship Id="rId246" Type="http://schemas.openxmlformats.org/officeDocument/2006/relationships/image" Target="../media/image484.png"/><Relationship Id="rId267" Type="http://schemas.openxmlformats.org/officeDocument/2006/relationships/customXml" Target="../ink/ink488.xml"/><Relationship Id="rId288" Type="http://schemas.openxmlformats.org/officeDocument/2006/relationships/image" Target="../media/image505.png"/><Relationship Id="rId106" Type="http://schemas.openxmlformats.org/officeDocument/2006/relationships/image" Target="../media/image414.png"/><Relationship Id="rId127" Type="http://schemas.openxmlformats.org/officeDocument/2006/relationships/customXml" Target="../ink/ink418.xml"/><Relationship Id="rId313" Type="http://schemas.openxmlformats.org/officeDocument/2006/relationships/customXml" Target="../ink/ink511.xml"/><Relationship Id="rId10" Type="http://schemas.openxmlformats.org/officeDocument/2006/relationships/image" Target="../media/image366.png"/><Relationship Id="rId31" Type="http://schemas.openxmlformats.org/officeDocument/2006/relationships/customXml" Target="../ink/ink370.xml"/><Relationship Id="rId52" Type="http://schemas.openxmlformats.org/officeDocument/2006/relationships/image" Target="../media/image387.png"/><Relationship Id="rId73" Type="http://schemas.openxmlformats.org/officeDocument/2006/relationships/customXml" Target="../ink/ink391.xml"/><Relationship Id="rId94" Type="http://schemas.openxmlformats.org/officeDocument/2006/relationships/image" Target="../media/image408.png"/><Relationship Id="rId148" Type="http://schemas.openxmlformats.org/officeDocument/2006/relationships/image" Target="../media/image435.png"/><Relationship Id="rId169" Type="http://schemas.openxmlformats.org/officeDocument/2006/relationships/customXml" Target="../ink/ink439.xml"/><Relationship Id="rId334" Type="http://schemas.openxmlformats.org/officeDocument/2006/relationships/image" Target="../media/image528.png"/><Relationship Id="rId355" Type="http://schemas.openxmlformats.org/officeDocument/2006/relationships/customXml" Target="../ink/ink532.xml"/><Relationship Id="rId376" Type="http://schemas.openxmlformats.org/officeDocument/2006/relationships/image" Target="../media/image549.png"/><Relationship Id="rId4" Type="http://schemas.openxmlformats.org/officeDocument/2006/relationships/image" Target="../media/image363.png"/><Relationship Id="rId180" Type="http://schemas.openxmlformats.org/officeDocument/2006/relationships/image" Target="../media/image451.png"/><Relationship Id="rId215" Type="http://schemas.openxmlformats.org/officeDocument/2006/relationships/customXml" Target="../ink/ink462.xml"/><Relationship Id="rId236" Type="http://schemas.openxmlformats.org/officeDocument/2006/relationships/image" Target="../media/image479.png"/><Relationship Id="rId257" Type="http://schemas.openxmlformats.org/officeDocument/2006/relationships/customXml" Target="../ink/ink483.xml"/><Relationship Id="rId278" Type="http://schemas.openxmlformats.org/officeDocument/2006/relationships/image" Target="../media/image500.png"/><Relationship Id="rId303" Type="http://schemas.openxmlformats.org/officeDocument/2006/relationships/customXml" Target="../ink/ink506.xml"/><Relationship Id="rId42" Type="http://schemas.openxmlformats.org/officeDocument/2006/relationships/image" Target="../media/image382.png"/><Relationship Id="rId84" Type="http://schemas.openxmlformats.org/officeDocument/2006/relationships/image" Target="../media/image403.png"/><Relationship Id="rId138" Type="http://schemas.openxmlformats.org/officeDocument/2006/relationships/image" Target="../media/image430.png"/><Relationship Id="rId345" Type="http://schemas.openxmlformats.org/officeDocument/2006/relationships/customXml" Target="../ink/ink527.xml"/><Relationship Id="rId387" Type="http://schemas.openxmlformats.org/officeDocument/2006/relationships/customXml" Target="../ink/ink5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0.png"/><Relationship Id="rId2" Type="http://schemas.openxmlformats.org/officeDocument/2006/relationships/image" Target="../media/image28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10.png"/><Relationship Id="rId4" Type="http://schemas.openxmlformats.org/officeDocument/2006/relationships/image" Target="../media/image30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0.png"/><Relationship Id="rId2" Type="http://schemas.openxmlformats.org/officeDocument/2006/relationships/image" Target="../media/image23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52.xml"/><Relationship Id="rId2" Type="http://schemas.openxmlformats.org/officeDocument/2006/relationships/image" Target="../media/image26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9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5.png"/><Relationship Id="rId18" Type="http://schemas.openxmlformats.org/officeDocument/2006/relationships/customXml" Target="../ink/ink561.xml"/><Relationship Id="rId26" Type="http://schemas.openxmlformats.org/officeDocument/2006/relationships/customXml" Target="../ink/ink565.xml"/><Relationship Id="rId39" Type="http://schemas.openxmlformats.org/officeDocument/2006/relationships/image" Target="../media/image578.png"/><Relationship Id="rId21" Type="http://schemas.openxmlformats.org/officeDocument/2006/relationships/image" Target="../media/image569.png"/><Relationship Id="rId34" Type="http://schemas.openxmlformats.org/officeDocument/2006/relationships/customXml" Target="../ink/ink569.xml"/><Relationship Id="rId42" Type="http://schemas.openxmlformats.org/officeDocument/2006/relationships/customXml" Target="../ink/ink573.xml"/><Relationship Id="rId47" Type="http://schemas.openxmlformats.org/officeDocument/2006/relationships/image" Target="../media/image582.png"/><Relationship Id="rId50" Type="http://schemas.openxmlformats.org/officeDocument/2006/relationships/customXml" Target="../ink/ink577.xml"/><Relationship Id="rId55" Type="http://schemas.openxmlformats.org/officeDocument/2006/relationships/image" Target="../media/image586.png"/><Relationship Id="rId63" Type="http://schemas.openxmlformats.org/officeDocument/2006/relationships/image" Target="../media/image590.png"/><Relationship Id="rId68" Type="http://schemas.openxmlformats.org/officeDocument/2006/relationships/customXml" Target="../ink/ink586.xml"/><Relationship Id="rId7" Type="http://schemas.openxmlformats.org/officeDocument/2006/relationships/image" Target="../media/image562.png"/><Relationship Id="rId71" Type="http://schemas.openxmlformats.org/officeDocument/2006/relationships/image" Target="../media/image594.png"/><Relationship Id="rId2" Type="http://schemas.openxmlformats.org/officeDocument/2006/relationships/customXml" Target="../ink/ink553.xml"/><Relationship Id="rId16" Type="http://schemas.openxmlformats.org/officeDocument/2006/relationships/customXml" Target="../ink/ink560.xml"/><Relationship Id="rId29" Type="http://schemas.openxmlformats.org/officeDocument/2006/relationships/image" Target="../media/image57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55.xml"/><Relationship Id="rId11" Type="http://schemas.openxmlformats.org/officeDocument/2006/relationships/image" Target="../media/image564.png"/><Relationship Id="rId24" Type="http://schemas.openxmlformats.org/officeDocument/2006/relationships/customXml" Target="../ink/ink564.xml"/><Relationship Id="rId32" Type="http://schemas.openxmlformats.org/officeDocument/2006/relationships/customXml" Target="../ink/ink568.xml"/><Relationship Id="rId37" Type="http://schemas.openxmlformats.org/officeDocument/2006/relationships/image" Target="../media/image577.png"/><Relationship Id="rId40" Type="http://schemas.openxmlformats.org/officeDocument/2006/relationships/customXml" Target="../ink/ink572.xml"/><Relationship Id="rId45" Type="http://schemas.openxmlformats.org/officeDocument/2006/relationships/image" Target="../media/image581.png"/><Relationship Id="rId53" Type="http://schemas.openxmlformats.org/officeDocument/2006/relationships/image" Target="../media/image585.png"/><Relationship Id="rId58" Type="http://schemas.openxmlformats.org/officeDocument/2006/relationships/customXml" Target="../ink/ink581.xml"/><Relationship Id="rId66" Type="http://schemas.openxmlformats.org/officeDocument/2006/relationships/customXml" Target="../ink/ink585.xml"/><Relationship Id="rId5" Type="http://schemas.openxmlformats.org/officeDocument/2006/relationships/image" Target="../media/image561.png"/><Relationship Id="rId15" Type="http://schemas.openxmlformats.org/officeDocument/2006/relationships/image" Target="../media/image566.png"/><Relationship Id="rId23" Type="http://schemas.openxmlformats.org/officeDocument/2006/relationships/image" Target="../media/image570.png"/><Relationship Id="rId28" Type="http://schemas.openxmlformats.org/officeDocument/2006/relationships/customXml" Target="../ink/ink566.xml"/><Relationship Id="rId36" Type="http://schemas.openxmlformats.org/officeDocument/2006/relationships/customXml" Target="../ink/ink570.xml"/><Relationship Id="rId49" Type="http://schemas.openxmlformats.org/officeDocument/2006/relationships/image" Target="../media/image583.png"/><Relationship Id="rId57" Type="http://schemas.openxmlformats.org/officeDocument/2006/relationships/image" Target="../media/image587.png"/><Relationship Id="rId61" Type="http://schemas.openxmlformats.org/officeDocument/2006/relationships/image" Target="../media/image589.png"/><Relationship Id="rId10" Type="http://schemas.openxmlformats.org/officeDocument/2006/relationships/customXml" Target="../ink/ink557.xml"/><Relationship Id="rId19" Type="http://schemas.openxmlformats.org/officeDocument/2006/relationships/image" Target="../media/image568.png"/><Relationship Id="rId31" Type="http://schemas.openxmlformats.org/officeDocument/2006/relationships/image" Target="../media/image574.png"/><Relationship Id="rId44" Type="http://schemas.openxmlformats.org/officeDocument/2006/relationships/customXml" Target="../ink/ink574.xml"/><Relationship Id="rId52" Type="http://schemas.openxmlformats.org/officeDocument/2006/relationships/customXml" Target="../ink/ink578.xml"/><Relationship Id="rId60" Type="http://schemas.openxmlformats.org/officeDocument/2006/relationships/customXml" Target="../ink/ink582.xml"/><Relationship Id="rId65" Type="http://schemas.openxmlformats.org/officeDocument/2006/relationships/image" Target="../media/image591.png"/><Relationship Id="rId4" Type="http://schemas.openxmlformats.org/officeDocument/2006/relationships/customXml" Target="../ink/ink554.xml"/><Relationship Id="rId9" Type="http://schemas.openxmlformats.org/officeDocument/2006/relationships/image" Target="../media/image563.png"/><Relationship Id="rId14" Type="http://schemas.openxmlformats.org/officeDocument/2006/relationships/customXml" Target="../ink/ink559.xml"/><Relationship Id="rId22" Type="http://schemas.openxmlformats.org/officeDocument/2006/relationships/customXml" Target="../ink/ink563.xml"/><Relationship Id="rId27" Type="http://schemas.openxmlformats.org/officeDocument/2006/relationships/image" Target="../media/image572.png"/><Relationship Id="rId30" Type="http://schemas.openxmlformats.org/officeDocument/2006/relationships/customXml" Target="../ink/ink567.xml"/><Relationship Id="rId35" Type="http://schemas.openxmlformats.org/officeDocument/2006/relationships/image" Target="../media/image576.png"/><Relationship Id="rId43" Type="http://schemas.openxmlformats.org/officeDocument/2006/relationships/image" Target="../media/image580.png"/><Relationship Id="rId48" Type="http://schemas.openxmlformats.org/officeDocument/2006/relationships/customXml" Target="../ink/ink576.xml"/><Relationship Id="rId56" Type="http://schemas.openxmlformats.org/officeDocument/2006/relationships/customXml" Target="../ink/ink580.xml"/><Relationship Id="rId64" Type="http://schemas.openxmlformats.org/officeDocument/2006/relationships/customXml" Target="../ink/ink584.xml"/><Relationship Id="rId69" Type="http://schemas.openxmlformats.org/officeDocument/2006/relationships/image" Target="../media/image593.png"/><Relationship Id="rId8" Type="http://schemas.openxmlformats.org/officeDocument/2006/relationships/customXml" Target="../ink/ink556.xml"/><Relationship Id="rId51" Type="http://schemas.openxmlformats.org/officeDocument/2006/relationships/image" Target="../media/image584.png"/><Relationship Id="rId3" Type="http://schemas.openxmlformats.org/officeDocument/2006/relationships/image" Target="../media/image560.png"/><Relationship Id="rId12" Type="http://schemas.openxmlformats.org/officeDocument/2006/relationships/customXml" Target="../ink/ink558.xml"/><Relationship Id="rId17" Type="http://schemas.openxmlformats.org/officeDocument/2006/relationships/image" Target="../media/image567.png"/><Relationship Id="rId25" Type="http://schemas.openxmlformats.org/officeDocument/2006/relationships/image" Target="../media/image571.png"/><Relationship Id="rId33" Type="http://schemas.openxmlformats.org/officeDocument/2006/relationships/image" Target="../media/image575.png"/><Relationship Id="rId38" Type="http://schemas.openxmlformats.org/officeDocument/2006/relationships/customXml" Target="../ink/ink571.xml"/><Relationship Id="rId46" Type="http://schemas.openxmlformats.org/officeDocument/2006/relationships/customXml" Target="../ink/ink575.xml"/><Relationship Id="rId59" Type="http://schemas.openxmlformats.org/officeDocument/2006/relationships/image" Target="../media/image588.png"/><Relationship Id="rId67" Type="http://schemas.openxmlformats.org/officeDocument/2006/relationships/image" Target="../media/image592.png"/><Relationship Id="rId20" Type="http://schemas.openxmlformats.org/officeDocument/2006/relationships/customXml" Target="../ink/ink562.xml"/><Relationship Id="rId41" Type="http://schemas.openxmlformats.org/officeDocument/2006/relationships/image" Target="../media/image579.png"/><Relationship Id="rId54" Type="http://schemas.openxmlformats.org/officeDocument/2006/relationships/customXml" Target="../ink/ink579.xml"/><Relationship Id="rId62" Type="http://schemas.openxmlformats.org/officeDocument/2006/relationships/customXml" Target="../ink/ink583.xml"/><Relationship Id="rId70" Type="http://schemas.openxmlformats.org/officeDocument/2006/relationships/customXml" Target="../ink/ink58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99.xml"/><Relationship Id="rId117" Type="http://schemas.openxmlformats.org/officeDocument/2006/relationships/image" Target="../media/image651.png"/><Relationship Id="rId21" Type="http://schemas.openxmlformats.org/officeDocument/2006/relationships/image" Target="../media/image603.png"/><Relationship Id="rId42" Type="http://schemas.openxmlformats.org/officeDocument/2006/relationships/customXml" Target="../ink/ink607.xml"/><Relationship Id="rId47" Type="http://schemas.openxmlformats.org/officeDocument/2006/relationships/image" Target="../media/image616.png"/><Relationship Id="rId63" Type="http://schemas.openxmlformats.org/officeDocument/2006/relationships/image" Target="../media/image624.png"/><Relationship Id="rId68" Type="http://schemas.openxmlformats.org/officeDocument/2006/relationships/customXml" Target="../ink/ink620.xml"/><Relationship Id="rId84" Type="http://schemas.openxmlformats.org/officeDocument/2006/relationships/customXml" Target="../ink/ink628.xml"/><Relationship Id="rId89" Type="http://schemas.openxmlformats.org/officeDocument/2006/relationships/image" Target="../media/image637.png"/><Relationship Id="rId112" Type="http://schemas.openxmlformats.org/officeDocument/2006/relationships/customXml" Target="../ink/ink642.xml"/><Relationship Id="rId133" Type="http://schemas.openxmlformats.org/officeDocument/2006/relationships/image" Target="../media/image659.png"/><Relationship Id="rId138" Type="http://schemas.openxmlformats.org/officeDocument/2006/relationships/customXml" Target="../ink/ink655.xml"/><Relationship Id="rId154" Type="http://schemas.openxmlformats.org/officeDocument/2006/relationships/customXml" Target="../ink/ink663.xml"/><Relationship Id="rId159" Type="http://schemas.openxmlformats.org/officeDocument/2006/relationships/image" Target="../media/image672.png"/><Relationship Id="rId16" Type="http://schemas.openxmlformats.org/officeDocument/2006/relationships/customXml" Target="../ink/ink594.xml"/><Relationship Id="rId107" Type="http://schemas.openxmlformats.org/officeDocument/2006/relationships/image" Target="../media/image646.png"/><Relationship Id="rId11" Type="http://schemas.openxmlformats.org/officeDocument/2006/relationships/image" Target="../media/image598.png"/><Relationship Id="rId32" Type="http://schemas.openxmlformats.org/officeDocument/2006/relationships/customXml" Target="../ink/ink602.xml"/><Relationship Id="rId37" Type="http://schemas.openxmlformats.org/officeDocument/2006/relationships/image" Target="../media/image611.png"/><Relationship Id="rId53" Type="http://schemas.openxmlformats.org/officeDocument/2006/relationships/image" Target="../media/image619.png"/><Relationship Id="rId58" Type="http://schemas.openxmlformats.org/officeDocument/2006/relationships/customXml" Target="../ink/ink615.xml"/><Relationship Id="rId74" Type="http://schemas.openxmlformats.org/officeDocument/2006/relationships/customXml" Target="../ink/ink623.xml"/><Relationship Id="rId79" Type="http://schemas.openxmlformats.org/officeDocument/2006/relationships/image" Target="../media/image632.png"/><Relationship Id="rId102" Type="http://schemas.openxmlformats.org/officeDocument/2006/relationships/customXml" Target="../ink/ink637.xml"/><Relationship Id="rId123" Type="http://schemas.openxmlformats.org/officeDocument/2006/relationships/image" Target="../media/image654.png"/><Relationship Id="rId128" Type="http://schemas.openxmlformats.org/officeDocument/2006/relationships/customXml" Target="../ink/ink650.xml"/><Relationship Id="rId144" Type="http://schemas.openxmlformats.org/officeDocument/2006/relationships/customXml" Target="../ink/ink658.xml"/><Relationship Id="rId149" Type="http://schemas.openxmlformats.org/officeDocument/2006/relationships/image" Target="../media/image667.png"/><Relationship Id="rId5" Type="http://schemas.openxmlformats.org/officeDocument/2006/relationships/image" Target="../media/image595.png"/><Relationship Id="rId90" Type="http://schemas.openxmlformats.org/officeDocument/2006/relationships/customXml" Target="../ink/ink631.xml"/><Relationship Id="rId95" Type="http://schemas.openxmlformats.org/officeDocument/2006/relationships/image" Target="../media/image640.png"/><Relationship Id="rId160" Type="http://schemas.openxmlformats.org/officeDocument/2006/relationships/customXml" Target="../ink/ink666.xml"/><Relationship Id="rId165" Type="http://schemas.openxmlformats.org/officeDocument/2006/relationships/image" Target="../media/image675.png"/><Relationship Id="rId22" Type="http://schemas.openxmlformats.org/officeDocument/2006/relationships/customXml" Target="../ink/ink597.xml"/><Relationship Id="rId27" Type="http://schemas.openxmlformats.org/officeDocument/2006/relationships/image" Target="../media/image606.png"/><Relationship Id="rId43" Type="http://schemas.openxmlformats.org/officeDocument/2006/relationships/image" Target="../media/image614.png"/><Relationship Id="rId48" Type="http://schemas.openxmlformats.org/officeDocument/2006/relationships/customXml" Target="../ink/ink610.xml"/><Relationship Id="rId64" Type="http://schemas.openxmlformats.org/officeDocument/2006/relationships/customXml" Target="../ink/ink618.xml"/><Relationship Id="rId69" Type="http://schemas.openxmlformats.org/officeDocument/2006/relationships/image" Target="../media/image627.png"/><Relationship Id="rId113" Type="http://schemas.openxmlformats.org/officeDocument/2006/relationships/image" Target="../media/image649.png"/><Relationship Id="rId118" Type="http://schemas.openxmlformats.org/officeDocument/2006/relationships/customXml" Target="../ink/ink645.xml"/><Relationship Id="rId134" Type="http://schemas.openxmlformats.org/officeDocument/2006/relationships/customXml" Target="../ink/ink653.xml"/><Relationship Id="rId139" Type="http://schemas.openxmlformats.org/officeDocument/2006/relationships/image" Target="../media/image662.png"/><Relationship Id="rId80" Type="http://schemas.openxmlformats.org/officeDocument/2006/relationships/customXml" Target="../ink/ink626.xml"/><Relationship Id="rId85" Type="http://schemas.openxmlformats.org/officeDocument/2006/relationships/image" Target="../media/image635.png"/><Relationship Id="rId150" Type="http://schemas.openxmlformats.org/officeDocument/2006/relationships/customXml" Target="../ink/ink661.xml"/><Relationship Id="rId155" Type="http://schemas.openxmlformats.org/officeDocument/2006/relationships/image" Target="../media/image670.png"/><Relationship Id="rId12" Type="http://schemas.openxmlformats.org/officeDocument/2006/relationships/customXml" Target="../ink/ink592.xml"/><Relationship Id="rId17" Type="http://schemas.openxmlformats.org/officeDocument/2006/relationships/image" Target="../media/image601.png"/><Relationship Id="rId33" Type="http://schemas.openxmlformats.org/officeDocument/2006/relationships/image" Target="../media/image609.png"/><Relationship Id="rId38" Type="http://schemas.openxmlformats.org/officeDocument/2006/relationships/customXml" Target="../ink/ink605.xml"/><Relationship Id="rId59" Type="http://schemas.openxmlformats.org/officeDocument/2006/relationships/image" Target="../media/image622.png"/><Relationship Id="rId103" Type="http://schemas.openxmlformats.org/officeDocument/2006/relationships/image" Target="../media/image644.png"/><Relationship Id="rId108" Type="http://schemas.openxmlformats.org/officeDocument/2006/relationships/customXml" Target="../ink/ink640.xml"/><Relationship Id="rId124" Type="http://schemas.openxmlformats.org/officeDocument/2006/relationships/customXml" Target="../ink/ink648.xml"/><Relationship Id="rId129" Type="http://schemas.openxmlformats.org/officeDocument/2006/relationships/image" Target="../media/image657.png"/><Relationship Id="rId54" Type="http://schemas.openxmlformats.org/officeDocument/2006/relationships/customXml" Target="../ink/ink613.xml"/><Relationship Id="rId70" Type="http://schemas.openxmlformats.org/officeDocument/2006/relationships/customXml" Target="../ink/ink621.xml"/><Relationship Id="rId75" Type="http://schemas.openxmlformats.org/officeDocument/2006/relationships/image" Target="../media/image630.png"/><Relationship Id="rId91" Type="http://schemas.openxmlformats.org/officeDocument/2006/relationships/image" Target="../media/image638.png"/><Relationship Id="rId96" Type="http://schemas.openxmlformats.org/officeDocument/2006/relationships/customXml" Target="../ink/ink634.xml"/><Relationship Id="rId140" Type="http://schemas.openxmlformats.org/officeDocument/2006/relationships/customXml" Target="../ink/ink656.xml"/><Relationship Id="rId145" Type="http://schemas.openxmlformats.org/officeDocument/2006/relationships/image" Target="../media/image665.png"/><Relationship Id="rId161" Type="http://schemas.openxmlformats.org/officeDocument/2006/relationships/image" Target="../media/image673.png"/><Relationship Id="rId166" Type="http://schemas.openxmlformats.org/officeDocument/2006/relationships/customXml" Target="../ink/ink66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89.xml"/><Relationship Id="rId15" Type="http://schemas.openxmlformats.org/officeDocument/2006/relationships/image" Target="../media/image600.png"/><Relationship Id="rId23" Type="http://schemas.openxmlformats.org/officeDocument/2006/relationships/image" Target="../media/image604.png"/><Relationship Id="rId28" Type="http://schemas.openxmlformats.org/officeDocument/2006/relationships/customXml" Target="../ink/ink600.xml"/><Relationship Id="rId36" Type="http://schemas.openxmlformats.org/officeDocument/2006/relationships/customXml" Target="../ink/ink604.xml"/><Relationship Id="rId49" Type="http://schemas.openxmlformats.org/officeDocument/2006/relationships/image" Target="../media/image617.png"/><Relationship Id="rId57" Type="http://schemas.openxmlformats.org/officeDocument/2006/relationships/image" Target="../media/image621.png"/><Relationship Id="rId106" Type="http://schemas.openxmlformats.org/officeDocument/2006/relationships/customXml" Target="../ink/ink639.xml"/><Relationship Id="rId114" Type="http://schemas.openxmlformats.org/officeDocument/2006/relationships/customXml" Target="../ink/ink643.xml"/><Relationship Id="rId119" Type="http://schemas.openxmlformats.org/officeDocument/2006/relationships/image" Target="../media/image652.png"/><Relationship Id="rId127" Type="http://schemas.openxmlformats.org/officeDocument/2006/relationships/image" Target="../media/image656.png"/><Relationship Id="rId10" Type="http://schemas.openxmlformats.org/officeDocument/2006/relationships/customXml" Target="../ink/ink591.xml"/><Relationship Id="rId31" Type="http://schemas.openxmlformats.org/officeDocument/2006/relationships/image" Target="../media/image608.png"/><Relationship Id="rId44" Type="http://schemas.openxmlformats.org/officeDocument/2006/relationships/customXml" Target="../ink/ink608.xml"/><Relationship Id="rId52" Type="http://schemas.openxmlformats.org/officeDocument/2006/relationships/customXml" Target="../ink/ink612.xml"/><Relationship Id="rId60" Type="http://schemas.openxmlformats.org/officeDocument/2006/relationships/customXml" Target="../ink/ink616.xml"/><Relationship Id="rId65" Type="http://schemas.openxmlformats.org/officeDocument/2006/relationships/image" Target="../media/image625.png"/><Relationship Id="rId73" Type="http://schemas.openxmlformats.org/officeDocument/2006/relationships/image" Target="../media/image629.png"/><Relationship Id="rId78" Type="http://schemas.openxmlformats.org/officeDocument/2006/relationships/customXml" Target="../ink/ink625.xml"/><Relationship Id="rId81" Type="http://schemas.openxmlformats.org/officeDocument/2006/relationships/image" Target="../media/image633.png"/><Relationship Id="rId86" Type="http://schemas.openxmlformats.org/officeDocument/2006/relationships/customXml" Target="../ink/ink629.xml"/><Relationship Id="rId94" Type="http://schemas.openxmlformats.org/officeDocument/2006/relationships/customXml" Target="../ink/ink633.xml"/><Relationship Id="rId99" Type="http://schemas.openxmlformats.org/officeDocument/2006/relationships/image" Target="../media/image642.png"/><Relationship Id="rId101" Type="http://schemas.openxmlformats.org/officeDocument/2006/relationships/image" Target="../media/image643.png"/><Relationship Id="rId122" Type="http://schemas.openxmlformats.org/officeDocument/2006/relationships/customXml" Target="../ink/ink647.xml"/><Relationship Id="rId130" Type="http://schemas.openxmlformats.org/officeDocument/2006/relationships/customXml" Target="../ink/ink651.xml"/><Relationship Id="rId135" Type="http://schemas.openxmlformats.org/officeDocument/2006/relationships/image" Target="../media/image660.png"/><Relationship Id="rId143" Type="http://schemas.openxmlformats.org/officeDocument/2006/relationships/image" Target="../media/image664.png"/><Relationship Id="rId148" Type="http://schemas.openxmlformats.org/officeDocument/2006/relationships/customXml" Target="../ink/ink660.xml"/><Relationship Id="rId151" Type="http://schemas.openxmlformats.org/officeDocument/2006/relationships/image" Target="../media/image668.png"/><Relationship Id="rId156" Type="http://schemas.openxmlformats.org/officeDocument/2006/relationships/customXml" Target="../ink/ink664.xml"/><Relationship Id="rId164" Type="http://schemas.openxmlformats.org/officeDocument/2006/relationships/customXml" Target="../ink/ink668.xml"/><Relationship Id="rId169" Type="http://schemas.openxmlformats.org/officeDocument/2006/relationships/image" Target="../media/image677.png"/><Relationship Id="rId4" Type="http://schemas.openxmlformats.org/officeDocument/2006/relationships/customXml" Target="../ink/ink588.xml"/><Relationship Id="rId9" Type="http://schemas.openxmlformats.org/officeDocument/2006/relationships/image" Target="../media/image597.png"/><Relationship Id="rId13" Type="http://schemas.openxmlformats.org/officeDocument/2006/relationships/image" Target="../media/image599.png"/><Relationship Id="rId18" Type="http://schemas.openxmlformats.org/officeDocument/2006/relationships/customXml" Target="../ink/ink595.xml"/><Relationship Id="rId39" Type="http://schemas.openxmlformats.org/officeDocument/2006/relationships/image" Target="../media/image612.png"/><Relationship Id="rId109" Type="http://schemas.openxmlformats.org/officeDocument/2006/relationships/image" Target="../media/image647.png"/><Relationship Id="rId34" Type="http://schemas.openxmlformats.org/officeDocument/2006/relationships/customXml" Target="../ink/ink603.xml"/><Relationship Id="rId50" Type="http://schemas.openxmlformats.org/officeDocument/2006/relationships/customXml" Target="../ink/ink611.xml"/><Relationship Id="rId55" Type="http://schemas.openxmlformats.org/officeDocument/2006/relationships/image" Target="../media/image620.png"/><Relationship Id="rId76" Type="http://schemas.openxmlformats.org/officeDocument/2006/relationships/customXml" Target="../ink/ink624.xml"/><Relationship Id="rId97" Type="http://schemas.openxmlformats.org/officeDocument/2006/relationships/image" Target="../media/image641.png"/><Relationship Id="rId104" Type="http://schemas.openxmlformats.org/officeDocument/2006/relationships/customXml" Target="../ink/ink638.xml"/><Relationship Id="rId120" Type="http://schemas.openxmlformats.org/officeDocument/2006/relationships/customXml" Target="../ink/ink646.xml"/><Relationship Id="rId125" Type="http://schemas.openxmlformats.org/officeDocument/2006/relationships/image" Target="../media/image655.png"/><Relationship Id="rId141" Type="http://schemas.openxmlformats.org/officeDocument/2006/relationships/image" Target="../media/image663.png"/><Relationship Id="rId146" Type="http://schemas.openxmlformats.org/officeDocument/2006/relationships/customXml" Target="../ink/ink659.xml"/><Relationship Id="rId167" Type="http://schemas.openxmlformats.org/officeDocument/2006/relationships/image" Target="../media/image676.png"/><Relationship Id="rId7" Type="http://schemas.openxmlformats.org/officeDocument/2006/relationships/image" Target="../media/image596.png"/><Relationship Id="rId71" Type="http://schemas.openxmlformats.org/officeDocument/2006/relationships/image" Target="../media/image628.png"/><Relationship Id="rId92" Type="http://schemas.openxmlformats.org/officeDocument/2006/relationships/customXml" Target="../ink/ink632.xml"/><Relationship Id="rId162" Type="http://schemas.openxmlformats.org/officeDocument/2006/relationships/customXml" Target="../ink/ink667.xml"/><Relationship Id="rId2" Type="http://schemas.openxmlformats.org/officeDocument/2006/relationships/image" Target="../media/image3110.png"/><Relationship Id="rId29" Type="http://schemas.openxmlformats.org/officeDocument/2006/relationships/image" Target="../media/image607.png"/><Relationship Id="rId24" Type="http://schemas.openxmlformats.org/officeDocument/2006/relationships/customXml" Target="../ink/ink598.xml"/><Relationship Id="rId40" Type="http://schemas.openxmlformats.org/officeDocument/2006/relationships/customXml" Target="../ink/ink606.xml"/><Relationship Id="rId45" Type="http://schemas.openxmlformats.org/officeDocument/2006/relationships/image" Target="../media/image615.png"/><Relationship Id="rId66" Type="http://schemas.openxmlformats.org/officeDocument/2006/relationships/customXml" Target="../ink/ink619.xml"/><Relationship Id="rId87" Type="http://schemas.openxmlformats.org/officeDocument/2006/relationships/image" Target="../media/image636.png"/><Relationship Id="rId110" Type="http://schemas.openxmlformats.org/officeDocument/2006/relationships/customXml" Target="../ink/ink641.xml"/><Relationship Id="rId115" Type="http://schemas.openxmlformats.org/officeDocument/2006/relationships/image" Target="../media/image650.png"/><Relationship Id="rId131" Type="http://schemas.openxmlformats.org/officeDocument/2006/relationships/image" Target="../media/image658.png"/><Relationship Id="rId136" Type="http://schemas.openxmlformats.org/officeDocument/2006/relationships/customXml" Target="../ink/ink654.xml"/><Relationship Id="rId157" Type="http://schemas.openxmlformats.org/officeDocument/2006/relationships/image" Target="../media/image671.png"/><Relationship Id="rId61" Type="http://schemas.openxmlformats.org/officeDocument/2006/relationships/image" Target="../media/image623.png"/><Relationship Id="rId82" Type="http://schemas.openxmlformats.org/officeDocument/2006/relationships/customXml" Target="../ink/ink627.xml"/><Relationship Id="rId152" Type="http://schemas.openxmlformats.org/officeDocument/2006/relationships/customXml" Target="../ink/ink662.xml"/><Relationship Id="rId19" Type="http://schemas.openxmlformats.org/officeDocument/2006/relationships/image" Target="../media/image602.png"/><Relationship Id="rId14" Type="http://schemas.openxmlformats.org/officeDocument/2006/relationships/customXml" Target="../ink/ink593.xml"/><Relationship Id="rId30" Type="http://schemas.openxmlformats.org/officeDocument/2006/relationships/customXml" Target="../ink/ink601.xml"/><Relationship Id="rId35" Type="http://schemas.openxmlformats.org/officeDocument/2006/relationships/image" Target="../media/image610.png"/><Relationship Id="rId56" Type="http://schemas.openxmlformats.org/officeDocument/2006/relationships/customXml" Target="../ink/ink614.xml"/><Relationship Id="rId77" Type="http://schemas.openxmlformats.org/officeDocument/2006/relationships/image" Target="../media/image631.png"/><Relationship Id="rId100" Type="http://schemas.openxmlformats.org/officeDocument/2006/relationships/customXml" Target="../ink/ink636.xml"/><Relationship Id="rId105" Type="http://schemas.openxmlformats.org/officeDocument/2006/relationships/image" Target="../media/image645.png"/><Relationship Id="rId126" Type="http://schemas.openxmlformats.org/officeDocument/2006/relationships/customXml" Target="../ink/ink649.xml"/><Relationship Id="rId147" Type="http://schemas.openxmlformats.org/officeDocument/2006/relationships/image" Target="../media/image666.png"/><Relationship Id="rId168" Type="http://schemas.openxmlformats.org/officeDocument/2006/relationships/customXml" Target="../ink/ink670.xml"/><Relationship Id="rId8" Type="http://schemas.openxmlformats.org/officeDocument/2006/relationships/customXml" Target="../ink/ink590.xml"/><Relationship Id="rId51" Type="http://schemas.openxmlformats.org/officeDocument/2006/relationships/image" Target="../media/image618.png"/><Relationship Id="rId72" Type="http://schemas.openxmlformats.org/officeDocument/2006/relationships/customXml" Target="../ink/ink622.xml"/><Relationship Id="rId93" Type="http://schemas.openxmlformats.org/officeDocument/2006/relationships/image" Target="../media/image639.png"/><Relationship Id="rId98" Type="http://schemas.openxmlformats.org/officeDocument/2006/relationships/customXml" Target="../ink/ink635.xml"/><Relationship Id="rId121" Type="http://schemas.openxmlformats.org/officeDocument/2006/relationships/image" Target="../media/image653.png"/><Relationship Id="rId142" Type="http://schemas.openxmlformats.org/officeDocument/2006/relationships/customXml" Target="../ink/ink657.xml"/><Relationship Id="rId163" Type="http://schemas.openxmlformats.org/officeDocument/2006/relationships/image" Target="../media/image674.png"/><Relationship Id="rId3" Type="http://schemas.openxmlformats.org/officeDocument/2006/relationships/image" Target="../media/image3210.png"/><Relationship Id="rId25" Type="http://schemas.openxmlformats.org/officeDocument/2006/relationships/image" Target="../media/image605.png"/><Relationship Id="rId46" Type="http://schemas.openxmlformats.org/officeDocument/2006/relationships/customXml" Target="../ink/ink609.xml"/><Relationship Id="rId67" Type="http://schemas.openxmlformats.org/officeDocument/2006/relationships/image" Target="../media/image626.png"/><Relationship Id="rId116" Type="http://schemas.openxmlformats.org/officeDocument/2006/relationships/customXml" Target="../ink/ink644.xml"/><Relationship Id="rId137" Type="http://schemas.openxmlformats.org/officeDocument/2006/relationships/image" Target="../media/image661.png"/><Relationship Id="rId158" Type="http://schemas.openxmlformats.org/officeDocument/2006/relationships/customXml" Target="../ink/ink665.xml"/><Relationship Id="rId20" Type="http://schemas.openxmlformats.org/officeDocument/2006/relationships/customXml" Target="../ink/ink596.xml"/><Relationship Id="rId41" Type="http://schemas.openxmlformats.org/officeDocument/2006/relationships/image" Target="../media/image613.png"/><Relationship Id="rId62" Type="http://schemas.openxmlformats.org/officeDocument/2006/relationships/customXml" Target="../ink/ink617.xml"/><Relationship Id="rId83" Type="http://schemas.openxmlformats.org/officeDocument/2006/relationships/image" Target="../media/image634.png"/><Relationship Id="rId88" Type="http://schemas.openxmlformats.org/officeDocument/2006/relationships/customXml" Target="../ink/ink630.xml"/><Relationship Id="rId111" Type="http://schemas.openxmlformats.org/officeDocument/2006/relationships/image" Target="../media/image648.png"/><Relationship Id="rId132" Type="http://schemas.openxmlformats.org/officeDocument/2006/relationships/customXml" Target="../ink/ink652.xml"/><Relationship Id="rId153" Type="http://schemas.openxmlformats.org/officeDocument/2006/relationships/image" Target="../media/image6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customXml" Target="../ink/ink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>
            <a:extLst>
              <a:ext uri="{FF2B5EF4-FFF2-40B4-BE49-F238E27FC236}">
                <a16:creationId xmlns:a16="http://schemas.microsoft.com/office/drawing/2014/main" id="{3E23A428-A343-057F-89A6-039AA55C3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BCDDF-831B-E125-2B39-D345DBBF73B6}"/>
              </a:ext>
            </a:extLst>
          </p:cNvPr>
          <p:cNvSpPr txBox="1"/>
          <p:nvPr/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Chapter 2.3: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Differentiation Rules For Products, Quotients, Secants, and Tangents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55851-2E71-FD7A-E58F-DD1DA70E9EFD}"/>
              </a:ext>
            </a:extLst>
          </p:cNvPr>
          <p:cNvSpPr txBox="1"/>
          <p:nvPr/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HONORS CALCULUS/CALCULUS</a:t>
            </a:r>
          </a:p>
        </p:txBody>
      </p:sp>
      <p:cxnSp>
        <p:nvCxnSpPr>
          <p:cNvPr id="49" name="Straight Connector 10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2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257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AC455-562A-40D8-F7EA-A5843D8338E0}"/>
              </a:ext>
            </a:extLst>
          </p:cNvPr>
          <p:cNvSpPr txBox="1"/>
          <p:nvPr/>
        </p:nvSpPr>
        <p:spPr>
          <a:xfrm>
            <a:off x="51390" y="53163"/>
            <a:ext cx="12089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Derivatives of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DBFDB0-C51E-1F71-CC63-CB7FBD4D70FF}"/>
                  </a:ext>
                </a:extLst>
              </p:cNvPr>
              <p:cNvSpPr txBox="1"/>
              <p:nvPr/>
            </p:nvSpPr>
            <p:spPr>
              <a:xfrm>
                <a:off x="272901" y="1148316"/>
                <a:ext cx="5022113" cy="3046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𝒕𝒂𝒏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𝒔𝒆</m:t>
                      </m:r>
                      <m:sSup>
                        <m:sSup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𝒄𝒐𝒕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𝒄𝒔</m:t>
                      </m:r>
                      <m:sSup>
                        <m:sSup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DBFDB0-C51E-1F71-CC63-CB7FBD4D7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01" y="1148316"/>
                <a:ext cx="5022113" cy="3046347"/>
              </a:xfrm>
              <a:prstGeom prst="rect">
                <a:avLst/>
              </a:prstGeom>
              <a:blipFill>
                <a:blip r:embed="rId2"/>
                <a:stretch>
                  <a:fillRect b="-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860E84-E0E1-E4B4-4488-99FCD4993A95}"/>
                  </a:ext>
                </a:extLst>
              </p:cNvPr>
              <p:cNvSpPr txBox="1"/>
              <p:nvPr/>
            </p:nvSpPr>
            <p:spPr>
              <a:xfrm>
                <a:off x="5869172" y="1148315"/>
                <a:ext cx="6049927" cy="3046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𝒔𝒆𝒄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𝒔𝒆𝒄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𝒄𝒔𝒄𝒙</m:t>
                          </m:r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𝒄𝒔𝒄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𝐜𝐨𝐭</m:t>
                      </m:r>
                      <m:r>
                        <a:rPr lang="en-US" sz="4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860E84-E0E1-E4B4-4488-99FCD4993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72" y="1148315"/>
                <a:ext cx="6049927" cy="3046347"/>
              </a:xfrm>
              <a:prstGeom prst="rect">
                <a:avLst/>
              </a:prstGeom>
              <a:blipFill>
                <a:blip r:embed="rId3"/>
                <a:stretch>
                  <a:fillRect b="-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0D910D6-C4E6-DF2D-BFA2-9102CBC879D4}"/>
              </a:ext>
            </a:extLst>
          </p:cNvPr>
          <p:cNvSpPr txBox="1"/>
          <p:nvPr/>
        </p:nvSpPr>
        <p:spPr>
          <a:xfrm>
            <a:off x="272901" y="4626313"/>
            <a:ext cx="1164619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of the trigonometric identities, the derivative of a trigonometric function may have many forms.  This presents a challenge when you are trying to match your answers to those given ones.</a:t>
            </a:r>
          </a:p>
        </p:txBody>
      </p:sp>
    </p:spTree>
    <p:extLst>
      <p:ext uri="{BB962C8B-B14F-4D97-AF65-F5344CB8AC3E}">
        <p14:creationId xmlns:p14="http://schemas.microsoft.com/office/powerpoint/2010/main" val="40587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/>
              <p:nvPr/>
            </p:nvSpPr>
            <p:spPr>
              <a:xfrm>
                <a:off x="3887863" y="0"/>
                <a:ext cx="441627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𝒕𝒂𝒏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863" y="0"/>
                <a:ext cx="4416274" cy="830997"/>
              </a:xfrm>
              <a:prstGeom prst="rect">
                <a:avLst/>
              </a:prstGeom>
              <a:blipFill>
                <a:blip r:embed="rId2"/>
                <a:stretch>
                  <a:fillRect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D1E0E40-EF4E-5D51-3557-E8ADB21C8B55}"/>
              </a:ext>
            </a:extLst>
          </p:cNvPr>
          <p:cNvSpPr txBox="1"/>
          <p:nvPr/>
        </p:nvSpPr>
        <p:spPr>
          <a:xfrm>
            <a:off x="0" y="0"/>
            <a:ext cx="16055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Ex. </a:t>
            </a:r>
            <a:r>
              <a:rPr lang="en-US" sz="4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1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E536E7-B03D-65FF-3B22-20CAE5943FA3}"/>
                  </a:ext>
                </a:extLst>
              </p14:cNvPr>
              <p14:cNvContentPartPr/>
              <p14:nvPr/>
            </p14:nvContentPartPr>
            <p14:xfrm>
              <a:off x="2002680" y="1004760"/>
              <a:ext cx="3721320" cy="2426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E536E7-B03D-65FF-3B22-20CAE5943F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3320" y="995400"/>
                <a:ext cx="3740040" cy="244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7293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/>
              <p:nvPr/>
            </p:nvSpPr>
            <p:spPr>
              <a:xfrm>
                <a:off x="4269378" y="0"/>
                <a:ext cx="365324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𝒔𝒆𝒄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78" y="0"/>
                <a:ext cx="3653244" cy="830997"/>
              </a:xfrm>
              <a:prstGeom prst="rect">
                <a:avLst/>
              </a:prstGeom>
              <a:blipFill>
                <a:blip r:embed="rId2"/>
                <a:stretch>
                  <a:fillRect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D1E0E40-EF4E-5D51-3557-E8ADB21C8B55}"/>
              </a:ext>
            </a:extLst>
          </p:cNvPr>
          <p:cNvSpPr txBox="1"/>
          <p:nvPr/>
        </p:nvSpPr>
        <p:spPr>
          <a:xfrm>
            <a:off x="0" y="0"/>
            <a:ext cx="16055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Ex. 2)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4B7B9A-AD12-40B4-61FF-F28F8FA2FDB6}"/>
                  </a:ext>
                </a:extLst>
              </p14:cNvPr>
              <p14:cNvContentPartPr/>
              <p14:nvPr/>
            </p14:nvContentPartPr>
            <p14:xfrm>
              <a:off x="1484640" y="1070640"/>
              <a:ext cx="7477920" cy="3426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4B7B9A-AD12-40B4-61FF-F28F8FA2FD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5280" y="1061280"/>
                <a:ext cx="7496640" cy="344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4473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/>
              <p:nvPr/>
            </p:nvSpPr>
            <p:spPr>
              <a:xfrm>
                <a:off x="3915916" y="0"/>
                <a:ext cx="4360168" cy="1514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𝒕𝒂𝒏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𝒄𝒐𝒔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916" y="0"/>
                <a:ext cx="4360168" cy="1514197"/>
              </a:xfrm>
              <a:prstGeom prst="rect">
                <a:avLst/>
              </a:prstGeom>
              <a:blipFill>
                <a:blip r:embed="rId2"/>
                <a:stretch>
                  <a:fillRect b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D1E0E40-EF4E-5D51-3557-E8ADB21C8B55}"/>
              </a:ext>
            </a:extLst>
          </p:cNvPr>
          <p:cNvSpPr txBox="1"/>
          <p:nvPr/>
        </p:nvSpPr>
        <p:spPr>
          <a:xfrm>
            <a:off x="0" y="0"/>
            <a:ext cx="16055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Ex. </a:t>
            </a:r>
            <a:r>
              <a:rPr lang="en-US" sz="4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3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8265E76-34F9-E832-D7EC-65804C7189EC}"/>
                  </a:ext>
                </a:extLst>
              </p14:cNvPr>
              <p14:cNvContentPartPr/>
              <p14:nvPr/>
            </p14:nvContentPartPr>
            <p14:xfrm>
              <a:off x="284408" y="2295833"/>
              <a:ext cx="206280" cy="204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8265E76-34F9-E832-D7EC-65804C7189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768" y="2278193"/>
                <a:ext cx="2419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E4E5B95-905F-C3A2-524F-CF0F2C4BB0F0}"/>
                  </a:ext>
                </a:extLst>
              </p14:cNvPr>
              <p14:cNvContentPartPr/>
              <p14:nvPr/>
            </p14:nvContentPartPr>
            <p14:xfrm>
              <a:off x="464048" y="2211593"/>
              <a:ext cx="119520" cy="632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E4E5B95-905F-C3A2-524F-CF0F2C4BB0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408" y="2193953"/>
                <a:ext cx="155160" cy="6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1CEAEF-6C7B-E77E-9319-D714A29D4B9C}"/>
                  </a:ext>
                </a:extLst>
              </p14:cNvPr>
              <p14:cNvContentPartPr/>
              <p14:nvPr/>
            </p14:nvContentPartPr>
            <p14:xfrm>
              <a:off x="689048" y="2035193"/>
              <a:ext cx="26280" cy="331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1CEAEF-6C7B-E77E-9319-D714A29D4B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1408" y="2017193"/>
                <a:ext cx="6192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282A29D-C6C5-3299-E619-F267C569D834}"/>
                  </a:ext>
                </a:extLst>
              </p14:cNvPr>
              <p14:cNvContentPartPr/>
              <p14:nvPr/>
            </p14:nvContentPartPr>
            <p14:xfrm>
              <a:off x="730808" y="2475833"/>
              <a:ext cx="163800" cy="38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282A29D-C6C5-3299-E619-F267C569D83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3168" y="2458193"/>
                <a:ext cx="1994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5557862-10C2-F8B2-A232-06158B5790A0}"/>
                  </a:ext>
                </a:extLst>
              </p14:cNvPr>
              <p14:cNvContentPartPr/>
              <p14:nvPr/>
            </p14:nvContentPartPr>
            <p14:xfrm>
              <a:off x="740528" y="2628473"/>
              <a:ext cx="208800" cy="1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5557862-10C2-F8B2-A232-06158B5790A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2528" y="2610833"/>
                <a:ext cx="24444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0FE1B426-CBB1-CB2C-C913-CAF65B43FE35}"/>
              </a:ext>
            </a:extLst>
          </p:cNvPr>
          <p:cNvGrpSpPr/>
          <p:nvPr/>
        </p:nvGrpSpPr>
        <p:grpSpPr>
          <a:xfrm>
            <a:off x="1189808" y="1726673"/>
            <a:ext cx="6321240" cy="1936440"/>
            <a:chOff x="1189808" y="1726673"/>
            <a:chExt cx="6321240" cy="193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3EE0F11-7DAA-E710-C1D1-A7A3BCB7C22C}"/>
                    </a:ext>
                  </a:extLst>
                </p14:cNvPr>
                <p14:cNvContentPartPr/>
                <p14:nvPr/>
              </p14:nvContentPartPr>
              <p14:xfrm>
                <a:off x="1189808" y="2056793"/>
                <a:ext cx="140400" cy="572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3EE0F11-7DAA-E710-C1D1-A7A3BCB7C22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71808" y="2039153"/>
                  <a:ext cx="17604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D7E1AD3-39E1-67DE-FB73-FAFA6C8CB931}"/>
                    </a:ext>
                  </a:extLst>
                </p14:cNvPr>
                <p14:cNvContentPartPr/>
                <p14:nvPr/>
              </p14:nvContentPartPr>
              <p14:xfrm>
                <a:off x="1375928" y="2161913"/>
                <a:ext cx="74520" cy="367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D7E1AD3-39E1-67DE-FB73-FAFA6C8CB93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58288" y="2144273"/>
                  <a:ext cx="1101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900BBF2-02DA-5F38-16F4-489884917B37}"/>
                    </a:ext>
                  </a:extLst>
                </p14:cNvPr>
                <p14:cNvContentPartPr/>
                <p14:nvPr/>
              </p14:nvContentPartPr>
              <p14:xfrm>
                <a:off x="1557728" y="2382953"/>
                <a:ext cx="157680" cy="7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900BBF2-02DA-5F38-16F4-489884917B3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39728" y="2364953"/>
                  <a:ext cx="193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2469F08-DB0E-9D7E-F699-727220C17D04}"/>
                    </a:ext>
                  </a:extLst>
                </p14:cNvPr>
                <p14:cNvContentPartPr/>
                <p14:nvPr/>
              </p14:nvContentPartPr>
              <p14:xfrm>
                <a:off x="1839968" y="2199353"/>
                <a:ext cx="276480" cy="326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2469F08-DB0E-9D7E-F699-727220C17D0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22328" y="2181713"/>
                  <a:ext cx="3121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02DA49E-7FC7-9742-1A7D-6F86FA31E698}"/>
                    </a:ext>
                  </a:extLst>
                </p14:cNvPr>
                <p14:cNvContentPartPr/>
                <p14:nvPr/>
              </p14:nvContentPartPr>
              <p14:xfrm>
                <a:off x="2103488" y="2184593"/>
                <a:ext cx="208440" cy="244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02DA49E-7FC7-9742-1A7D-6F86FA31E69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85488" y="2166953"/>
                  <a:ext cx="2440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DB9B509-7C59-B7B1-D9BB-B4905DED80B4}"/>
                    </a:ext>
                  </a:extLst>
                </p14:cNvPr>
                <p14:cNvContentPartPr/>
                <p14:nvPr/>
              </p14:nvContentPartPr>
              <p14:xfrm>
                <a:off x="2438288" y="2043833"/>
                <a:ext cx="114120" cy="322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DB9B509-7C59-B7B1-D9BB-B4905DED80B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20648" y="2025833"/>
                  <a:ext cx="1497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DA88393-034B-17F2-A803-DC9E62BA37A8}"/>
                    </a:ext>
                  </a:extLst>
                </p14:cNvPr>
                <p14:cNvContentPartPr/>
                <p14:nvPr/>
              </p14:nvContentPartPr>
              <p14:xfrm>
                <a:off x="2663288" y="2096393"/>
                <a:ext cx="69480" cy="266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DA88393-034B-17F2-A803-DC9E62BA37A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45648" y="2078753"/>
                  <a:ext cx="1051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7B9DE63-0C6D-E58E-600C-B8C0CC4841A2}"/>
                    </a:ext>
                  </a:extLst>
                </p14:cNvPr>
                <p14:cNvContentPartPr/>
                <p14:nvPr/>
              </p14:nvContentPartPr>
              <p14:xfrm>
                <a:off x="2613248" y="2140313"/>
                <a:ext cx="235080" cy="228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7B9DE63-0C6D-E58E-600C-B8C0CC4841A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95608" y="2122673"/>
                  <a:ext cx="2707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2101344-DD21-C28C-833B-6D680E83D7ED}"/>
                    </a:ext>
                  </a:extLst>
                </p14:cNvPr>
                <p14:cNvContentPartPr/>
                <p14:nvPr/>
              </p14:nvContentPartPr>
              <p14:xfrm>
                <a:off x="2745368" y="1879673"/>
                <a:ext cx="232920" cy="566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2101344-DD21-C28C-833B-6D680E83D7E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27728" y="1861673"/>
                  <a:ext cx="26856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F057F71-0302-0288-5139-9428BBD4EA23}"/>
                    </a:ext>
                  </a:extLst>
                </p14:cNvPr>
                <p14:cNvContentPartPr/>
                <p14:nvPr/>
              </p14:nvContentPartPr>
              <p14:xfrm>
                <a:off x="3169808" y="1855913"/>
                <a:ext cx="158040" cy="559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F057F71-0302-0288-5139-9428BBD4EA2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52168" y="1838273"/>
                  <a:ext cx="19368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88EC928-8E6A-21D2-524C-8CE6AA91F55A}"/>
                    </a:ext>
                  </a:extLst>
                </p14:cNvPr>
                <p14:cNvContentPartPr/>
                <p14:nvPr/>
              </p14:nvContentPartPr>
              <p14:xfrm>
                <a:off x="3337208" y="2083433"/>
                <a:ext cx="196920" cy="238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88EC928-8E6A-21D2-524C-8CE6AA91F55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19568" y="2065793"/>
                  <a:ext cx="2325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B789191-E238-3DEE-804D-05B78E559D6F}"/>
                    </a:ext>
                  </a:extLst>
                </p14:cNvPr>
                <p14:cNvContentPartPr/>
                <p14:nvPr/>
              </p14:nvContentPartPr>
              <p14:xfrm>
                <a:off x="3606488" y="2137793"/>
                <a:ext cx="174960" cy="191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B789191-E238-3DEE-804D-05B78E559D6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88488" y="2120153"/>
                  <a:ext cx="210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C20A7A9-60A0-E557-141D-E715B4A768C6}"/>
                    </a:ext>
                  </a:extLst>
                </p14:cNvPr>
                <p14:cNvContentPartPr/>
                <p14:nvPr/>
              </p14:nvContentPartPr>
              <p14:xfrm>
                <a:off x="3796568" y="2134913"/>
                <a:ext cx="194760" cy="156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C20A7A9-60A0-E557-141D-E715B4A768C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78928" y="2116913"/>
                  <a:ext cx="230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1501463-75D0-3F22-6269-4DF64982429B}"/>
                    </a:ext>
                  </a:extLst>
                </p14:cNvPr>
                <p14:cNvContentPartPr/>
                <p14:nvPr/>
              </p14:nvContentPartPr>
              <p14:xfrm>
                <a:off x="3828968" y="1832513"/>
                <a:ext cx="212040" cy="192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1501463-75D0-3F22-6269-4DF64982429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11328" y="1814513"/>
                  <a:ext cx="2476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1BEA13A-B1BE-14A5-FF68-36A437104F93}"/>
                    </a:ext>
                  </a:extLst>
                </p14:cNvPr>
                <p14:cNvContentPartPr/>
                <p14:nvPr/>
              </p14:nvContentPartPr>
              <p14:xfrm>
                <a:off x="4141448" y="1996313"/>
                <a:ext cx="48960" cy="251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1BEA13A-B1BE-14A5-FF68-36A437104F9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23448" y="1978313"/>
                  <a:ext cx="846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4A578C2-0C42-87BB-3653-8DF989BAC7A9}"/>
                    </a:ext>
                  </a:extLst>
                </p14:cNvPr>
                <p14:cNvContentPartPr/>
                <p14:nvPr/>
              </p14:nvContentPartPr>
              <p14:xfrm>
                <a:off x="4064768" y="2073353"/>
                <a:ext cx="200880" cy="154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4A578C2-0C42-87BB-3653-8DF989BAC7A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47128" y="2055713"/>
                  <a:ext cx="236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3916997-7FC1-5BA6-D361-0C123F8F404E}"/>
                    </a:ext>
                  </a:extLst>
                </p14:cNvPr>
                <p14:cNvContentPartPr/>
                <p14:nvPr/>
              </p14:nvContentPartPr>
              <p14:xfrm>
                <a:off x="4196168" y="1779593"/>
                <a:ext cx="242280" cy="581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3916997-7FC1-5BA6-D361-0C123F8F404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78528" y="1761593"/>
                  <a:ext cx="27792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442828A-9DA4-BD46-7DA4-AA9EA43A6A21}"/>
                    </a:ext>
                  </a:extLst>
                </p14:cNvPr>
                <p14:cNvContentPartPr/>
                <p14:nvPr/>
              </p14:nvContentPartPr>
              <p14:xfrm>
                <a:off x="4719608" y="2119073"/>
                <a:ext cx="316440" cy="54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442828A-9DA4-BD46-7DA4-AA9EA43A6A2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01968" y="2101073"/>
                  <a:ext cx="352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A60441E-0696-500C-7A7C-F6F93C682D66}"/>
                    </a:ext>
                  </a:extLst>
                </p14:cNvPr>
                <p14:cNvContentPartPr/>
                <p14:nvPr/>
              </p14:nvContentPartPr>
              <p14:xfrm>
                <a:off x="5353928" y="1775273"/>
                <a:ext cx="149400" cy="531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A60441E-0696-500C-7A7C-F6F93C682D6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35928" y="1757633"/>
                  <a:ext cx="18504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CD76C6D-B66D-F2A8-4F90-CE1B55447282}"/>
                    </a:ext>
                  </a:extLst>
                </p14:cNvPr>
                <p14:cNvContentPartPr/>
                <p14:nvPr/>
              </p14:nvContentPartPr>
              <p14:xfrm>
                <a:off x="5311808" y="2010713"/>
                <a:ext cx="228240" cy="14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CD76C6D-B66D-F2A8-4F90-CE1B5544728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93808" y="1993073"/>
                  <a:ext cx="263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B8DB06D-8BED-DB05-F37C-70A683805537}"/>
                    </a:ext>
                  </a:extLst>
                </p14:cNvPr>
                <p14:cNvContentPartPr/>
                <p14:nvPr/>
              </p14:nvContentPartPr>
              <p14:xfrm>
                <a:off x="5630768" y="2069033"/>
                <a:ext cx="320400" cy="210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B8DB06D-8BED-DB05-F37C-70A68380553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12768" y="2051393"/>
                  <a:ext cx="3560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AC7A1C5-690F-940C-8A30-F264EAA993FD}"/>
                    </a:ext>
                  </a:extLst>
                </p14:cNvPr>
                <p14:cNvContentPartPr/>
                <p14:nvPr/>
              </p14:nvContentPartPr>
              <p14:xfrm>
                <a:off x="6041168" y="1995233"/>
                <a:ext cx="101160" cy="212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AC7A1C5-690F-940C-8A30-F264EAA993F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23528" y="1977233"/>
                  <a:ext cx="136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AB52BB4-9A3E-1E62-68EC-6569118285D3}"/>
                    </a:ext>
                  </a:extLst>
                </p14:cNvPr>
                <p14:cNvContentPartPr/>
                <p14:nvPr/>
              </p14:nvContentPartPr>
              <p14:xfrm>
                <a:off x="5989688" y="1984793"/>
                <a:ext cx="170640" cy="204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AB52BB4-9A3E-1E62-68EC-6569118285D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71688" y="1967153"/>
                  <a:ext cx="206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9F25B29-C2A8-E2B7-58FC-C2D24091E20F}"/>
                    </a:ext>
                  </a:extLst>
                </p14:cNvPr>
                <p14:cNvContentPartPr/>
                <p14:nvPr/>
              </p14:nvContentPartPr>
              <p14:xfrm>
                <a:off x="6333128" y="1779593"/>
                <a:ext cx="178200" cy="554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9F25B29-C2A8-E2B7-58FC-C2D24091E20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15488" y="1761953"/>
                  <a:ext cx="21384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6267F04-CD3F-09B6-E90C-75395A6D8EFD}"/>
                    </a:ext>
                  </a:extLst>
                </p14:cNvPr>
                <p14:cNvContentPartPr/>
                <p14:nvPr/>
              </p14:nvContentPartPr>
              <p14:xfrm>
                <a:off x="6561728" y="1940513"/>
                <a:ext cx="161280" cy="256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6267F04-CD3F-09B6-E90C-75395A6D8EF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43728" y="1922873"/>
                  <a:ext cx="196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14E30DF-2293-6E2B-4F5A-3F67CC1EC79B}"/>
                    </a:ext>
                  </a:extLst>
                </p14:cNvPr>
                <p14:cNvContentPartPr/>
                <p14:nvPr/>
              </p14:nvContentPartPr>
              <p14:xfrm>
                <a:off x="6816968" y="2108633"/>
                <a:ext cx="7560" cy="82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14E30DF-2293-6E2B-4F5A-3F67CC1EC79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99328" y="2090633"/>
                  <a:ext cx="43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9823F8F-4550-48B8-F1A7-A55CBA8CED22}"/>
                    </a:ext>
                  </a:extLst>
                </p14:cNvPr>
                <p14:cNvContentPartPr/>
                <p14:nvPr/>
              </p14:nvContentPartPr>
              <p14:xfrm>
                <a:off x="6799688" y="1889393"/>
                <a:ext cx="16560" cy="29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9823F8F-4550-48B8-F1A7-A55CBA8CED2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82048" y="1871393"/>
                  <a:ext cx="52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96C7EA4-F334-EFDF-E5FD-BCECDA48E361}"/>
                    </a:ext>
                  </a:extLst>
                </p14:cNvPr>
                <p14:cNvContentPartPr/>
                <p14:nvPr/>
              </p14:nvContentPartPr>
              <p14:xfrm>
                <a:off x="6957728" y="2010353"/>
                <a:ext cx="116640" cy="136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96C7EA4-F334-EFDF-E5FD-BCECDA48E36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940088" y="1992353"/>
                  <a:ext cx="152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75A452B-E952-B54B-76E7-50D35E362EE9}"/>
                    </a:ext>
                  </a:extLst>
                </p14:cNvPr>
                <p14:cNvContentPartPr/>
                <p14:nvPr/>
              </p14:nvContentPartPr>
              <p14:xfrm>
                <a:off x="7217288" y="1911713"/>
                <a:ext cx="64440" cy="196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75A452B-E952-B54B-76E7-50D35E362EE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99648" y="1893713"/>
                  <a:ext cx="100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0CC93D8-6B60-BB59-4ABF-1B825AD9F9AA}"/>
                    </a:ext>
                  </a:extLst>
                </p14:cNvPr>
                <p14:cNvContentPartPr/>
                <p14:nvPr/>
              </p14:nvContentPartPr>
              <p14:xfrm>
                <a:off x="7172648" y="1933313"/>
                <a:ext cx="165600" cy="180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0CC93D8-6B60-BB59-4ABF-1B825AD9F9A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154648" y="1915673"/>
                  <a:ext cx="201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027F8D2-113E-72C0-7ED4-1F093FAF33BF}"/>
                    </a:ext>
                  </a:extLst>
                </p14:cNvPr>
                <p14:cNvContentPartPr/>
                <p14:nvPr/>
              </p14:nvContentPartPr>
              <p14:xfrm>
                <a:off x="7356608" y="1726673"/>
                <a:ext cx="154440" cy="545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027F8D2-113E-72C0-7ED4-1F093FAF33B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38968" y="1708673"/>
                  <a:ext cx="19008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6E57984-83C6-F40A-077A-8231AA8F5387}"/>
                    </a:ext>
                  </a:extLst>
                </p14:cNvPr>
                <p14:cNvContentPartPr/>
                <p14:nvPr/>
              </p14:nvContentPartPr>
              <p14:xfrm>
                <a:off x="1294208" y="2441993"/>
                <a:ext cx="6156360" cy="403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6E57984-83C6-F40A-077A-8231AA8F538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76208" y="2423993"/>
                  <a:ext cx="61920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C01F71F-BB30-485E-A2F9-70B05A45416A}"/>
                    </a:ext>
                  </a:extLst>
                </p14:cNvPr>
                <p14:cNvContentPartPr/>
                <p14:nvPr/>
              </p14:nvContentPartPr>
              <p14:xfrm>
                <a:off x="3279968" y="2866433"/>
                <a:ext cx="170280" cy="796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C01F71F-BB30-485E-A2F9-70B05A45416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261968" y="2848793"/>
                  <a:ext cx="205920" cy="83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F9DD3FD-EDCE-E37E-7A41-C852349D29CD}"/>
                    </a:ext>
                  </a:extLst>
                </p14:cNvPr>
                <p14:cNvContentPartPr/>
                <p14:nvPr/>
              </p14:nvContentPartPr>
              <p14:xfrm>
                <a:off x="3529808" y="2965073"/>
                <a:ext cx="118080" cy="513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F9DD3FD-EDCE-E37E-7A41-C852349D29C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11808" y="2947433"/>
                  <a:ext cx="15372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80D6B45-16A7-ECB6-3DC8-766E32A63BB3}"/>
                    </a:ext>
                  </a:extLst>
                </p14:cNvPr>
                <p14:cNvContentPartPr/>
                <p14:nvPr/>
              </p14:nvContentPartPr>
              <p14:xfrm>
                <a:off x="3713408" y="3261713"/>
                <a:ext cx="263520" cy="30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80D6B45-16A7-ECB6-3DC8-766E32A63BB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95408" y="3244073"/>
                  <a:ext cx="2991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0F76C14-E0EF-D096-CBB9-9937CD97FA4C}"/>
                    </a:ext>
                  </a:extLst>
                </p14:cNvPr>
                <p14:cNvContentPartPr/>
                <p14:nvPr/>
              </p14:nvContentPartPr>
              <p14:xfrm>
                <a:off x="4192928" y="3117713"/>
                <a:ext cx="259200" cy="269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0F76C14-E0EF-D096-CBB9-9937CD97FA4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175288" y="3099713"/>
                  <a:ext cx="2948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4D30D0F-56D3-A613-B4D4-51E91E52D89D}"/>
                    </a:ext>
                  </a:extLst>
                </p14:cNvPr>
                <p14:cNvContentPartPr/>
                <p14:nvPr/>
              </p14:nvContentPartPr>
              <p14:xfrm>
                <a:off x="4482008" y="3156953"/>
                <a:ext cx="234360" cy="221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4D30D0F-56D3-A613-B4D4-51E91E52D89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464008" y="3138953"/>
                  <a:ext cx="2700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B9F15C6-7058-8F88-3DC7-9E2C85FE6275}"/>
                    </a:ext>
                  </a:extLst>
                </p14:cNvPr>
                <p14:cNvContentPartPr/>
                <p14:nvPr/>
              </p14:nvContentPartPr>
              <p14:xfrm>
                <a:off x="4825088" y="3041033"/>
                <a:ext cx="150480" cy="278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B9F15C6-7058-8F88-3DC7-9E2C85FE627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807448" y="3023393"/>
                  <a:ext cx="1861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11ED961-9D70-CE8C-915C-D814AFC56B9E}"/>
                    </a:ext>
                  </a:extLst>
                </p14:cNvPr>
                <p14:cNvContentPartPr/>
                <p14:nvPr/>
              </p14:nvContentPartPr>
              <p14:xfrm>
                <a:off x="5190128" y="3030593"/>
                <a:ext cx="102960" cy="255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11ED961-9D70-CE8C-915C-D814AFC56B9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172488" y="3012593"/>
                  <a:ext cx="1386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B2EE77F-7271-CF84-8B22-136E6AC77107}"/>
                    </a:ext>
                  </a:extLst>
                </p14:cNvPr>
                <p14:cNvContentPartPr/>
                <p14:nvPr/>
              </p14:nvContentPartPr>
              <p14:xfrm>
                <a:off x="5139008" y="3065153"/>
                <a:ext cx="247320" cy="211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B2EE77F-7271-CF84-8B22-136E6AC7710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121008" y="3047513"/>
                  <a:ext cx="2829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A769A0B-1572-9E25-09E3-12272F52693E}"/>
                    </a:ext>
                  </a:extLst>
                </p14:cNvPr>
                <p14:cNvContentPartPr/>
                <p14:nvPr/>
              </p14:nvContentPartPr>
              <p14:xfrm>
                <a:off x="5315048" y="2753753"/>
                <a:ext cx="243000" cy="595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A769A0B-1572-9E25-09E3-12272F52693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297048" y="2736113"/>
                  <a:ext cx="27864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12FE47F-7D0A-4A9B-B6BF-AF10D89E5FA7}"/>
                    </a:ext>
                  </a:extLst>
                </p14:cNvPr>
                <p14:cNvContentPartPr/>
                <p14:nvPr/>
              </p14:nvContentPartPr>
              <p14:xfrm>
                <a:off x="5530688" y="2692913"/>
                <a:ext cx="250200" cy="198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12FE47F-7D0A-4A9B-B6BF-AF10D89E5FA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513048" y="2675273"/>
                  <a:ext cx="285840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A7AE372-BE7C-18A0-5699-ED21035E4C3E}"/>
                  </a:ext>
                </a:extLst>
              </p14:cNvPr>
              <p14:cNvContentPartPr/>
              <p14:nvPr/>
            </p14:nvContentPartPr>
            <p14:xfrm>
              <a:off x="7701848" y="2377913"/>
              <a:ext cx="181800" cy="21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A7AE372-BE7C-18A0-5699-ED21035E4C3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684208" y="2359913"/>
                <a:ext cx="2174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5821480-63B3-A7CC-ECA4-81EEF5C96D9A}"/>
                  </a:ext>
                </a:extLst>
              </p14:cNvPr>
              <p14:cNvContentPartPr/>
              <p14:nvPr/>
            </p14:nvContentPartPr>
            <p14:xfrm>
              <a:off x="7787168" y="2573033"/>
              <a:ext cx="149400" cy="205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5821480-63B3-A7CC-ECA4-81EEF5C96D9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769528" y="2555393"/>
                <a:ext cx="18504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0F31709-6F8E-B09C-7D08-EBB0153B5C64}"/>
              </a:ext>
            </a:extLst>
          </p:cNvPr>
          <p:cNvGrpSpPr/>
          <p:nvPr/>
        </p:nvGrpSpPr>
        <p:grpSpPr>
          <a:xfrm>
            <a:off x="8331128" y="1760873"/>
            <a:ext cx="3851280" cy="1370160"/>
            <a:chOff x="8331128" y="1760873"/>
            <a:chExt cx="3851280" cy="13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CEFF12B-7DDA-FBE6-5EEC-92462DDD2BD9}"/>
                    </a:ext>
                  </a:extLst>
                </p14:cNvPr>
                <p14:cNvContentPartPr/>
                <p14:nvPr/>
              </p14:nvContentPartPr>
              <p14:xfrm>
                <a:off x="8331128" y="2063273"/>
                <a:ext cx="158040" cy="257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CEFF12B-7DDA-FBE6-5EEC-92462DDD2BD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313488" y="2045633"/>
                  <a:ext cx="1936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39BBEAC-E1BE-6C27-0D5A-D798F5BE7A0B}"/>
                    </a:ext>
                  </a:extLst>
                </p14:cNvPr>
                <p14:cNvContentPartPr/>
                <p14:nvPr/>
              </p14:nvContentPartPr>
              <p14:xfrm>
                <a:off x="8539928" y="2155793"/>
                <a:ext cx="158040" cy="155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39BBEAC-E1BE-6C27-0D5A-D798F5BE7A0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21928" y="2137793"/>
                  <a:ext cx="193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AB8DD56-6E43-C150-B99E-2DBB4FC59A74}"/>
                    </a:ext>
                  </a:extLst>
                </p14:cNvPr>
                <p14:cNvContentPartPr/>
                <p14:nvPr/>
              </p14:nvContentPartPr>
              <p14:xfrm>
                <a:off x="8749808" y="2143193"/>
                <a:ext cx="177480" cy="164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AB8DD56-6E43-C150-B99E-2DBB4FC59A7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732168" y="2125193"/>
                  <a:ext cx="213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C3C4080-0B45-7793-ED6D-12207F2FB644}"/>
                    </a:ext>
                  </a:extLst>
                </p14:cNvPr>
                <p14:cNvContentPartPr/>
                <p14:nvPr/>
              </p14:nvContentPartPr>
              <p14:xfrm>
                <a:off x="8970488" y="2121953"/>
                <a:ext cx="91440" cy="159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C3C4080-0B45-7793-ED6D-12207F2FB64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952488" y="2104313"/>
                  <a:ext cx="127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D6FF08B-45E7-A5A8-7308-7B59AA133E20}"/>
                    </a:ext>
                  </a:extLst>
                </p14:cNvPr>
                <p14:cNvContentPartPr/>
                <p14:nvPr/>
              </p14:nvContentPartPr>
              <p14:xfrm>
                <a:off x="8950688" y="2116193"/>
                <a:ext cx="173880" cy="198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D6FF08B-45E7-A5A8-7308-7B59AA133E2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933048" y="2098193"/>
                  <a:ext cx="209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BB7717C-25E5-5838-CF4C-70CDF80972D2}"/>
                    </a:ext>
                  </a:extLst>
                </p14:cNvPr>
                <p14:cNvContentPartPr/>
                <p14:nvPr/>
              </p14:nvContentPartPr>
              <p14:xfrm>
                <a:off x="9236528" y="2190713"/>
                <a:ext cx="92160" cy="2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BB7717C-25E5-5838-CF4C-70CDF80972D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218528" y="2172713"/>
                  <a:ext cx="127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747DE85-25A6-033D-0836-712DB17BC575}"/>
                    </a:ext>
                  </a:extLst>
                </p14:cNvPr>
                <p14:cNvContentPartPr/>
                <p14:nvPr/>
              </p14:nvContentPartPr>
              <p14:xfrm>
                <a:off x="9440288" y="2122673"/>
                <a:ext cx="158040" cy="173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747DE85-25A6-033D-0836-712DB17BC57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422648" y="2104673"/>
                  <a:ext cx="193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72E9FD5-2145-C3E7-8F7E-533D5E4CF21A}"/>
                    </a:ext>
                  </a:extLst>
                </p14:cNvPr>
                <p14:cNvContentPartPr/>
                <p14:nvPr/>
              </p14:nvContentPartPr>
              <p14:xfrm>
                <a:off x="9633248" y="2145353"/>
                <a:ext cx="167400" cy="118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72E9FD5-2145-C3E7-8F7E-533D5E4CF21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615248" y="2127713"/>
                  <a:ext cx="203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3337668-92E2-134F-78C3-FB67BE0B050E}"/>
                    </a:ext>
                  </a:extLst>
                </p14:cNvPr>
                <p14:cNvContentPartPr/>
                <p14:nvPr/>
              </p14:nvContentPartPr>
              <p14:xfrm>
                <a:off x="9868688" y="2060393"/>
                <a:ext cx="100080" cy="197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3337668-92E2-134F-78C3-FB67BE0B050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851048" y="2042753"/>
                  <a:ext cx="1357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5BD38B1-C78A-E1A7-97BC-C83AC83964A5}"/>
                    </a:ext>
                  </a:extLst>
                </p14:cNvPr>
                <p14:cNvContentPartPr/>
                <p14:nvPr/>
              </p14:nvContentPartPr>
              <p14:xfrm>
                <a:off x="10060568" y="2073353"/>
                <a:ext cx="78480" cy="195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5BD38B1-C78A-E1A7-97BC-C83AC83964A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42568" y="2055713"/>
                  <a:ext cx="114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95041C0-B39C-4ABF-A578-C96BEEE894AB}"/>
                    </a:ext>
                  </a:extLst>
                </p14:cNvPr>
                <p14:cNvContentPartPr/>
                <p14:nvPr/>
              </p14:nvContentPartPr>
              <p14:xfrm>
                <a:off x="10046168" y="2091713"/>
                <a:ext cx="131760" cy="179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95041C0-B39C-4ABF-A578-C96BEEE894A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028168" y="2074073"/>
                  <a:ext cx="167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3414DB4-DF35-1004-69C5-C1F18739A283}"/>
                    </a:ext>
                  </a:extLst>
                </p14:cNvPr>
                <p14:cNvContentPartPr/>
                <p14:nvPr/>
              </p14:nvContentPartPr>
              <p14:xfrm>
                <a:off x="10254968" y="2102153"/>
                <a:ext cx="59760" cy="151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3414DB4-DF35-1004-69C5-C1F18739A28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237328" y="2084513"/>
                  <a:ext cx="95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8F0AA91-5D74-636A-2E5D-8C0C4D895754}"/>
                    </a:ext>
                  </a:extLst>
                </p14:cNvPr>
                <p14:cNvContentPartPr/>
                <p14:nvPr/>
              </p14:nvContentPartPr>
              <p14:xfrm>
                <a:off x="10385288" y="2106473"/>
                <a:ext cx="108720" cy="119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8F0AA91-5D74-636A-2E5D-8C0C4D89575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367288" y="2088833"/>
                  <a:ext cx="144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FCFBCCA-1D1C-FE44-AF82-808497243E59}"/>
                    </a:ext>
                  </a:extLst>
                </p14:cNvPr>
                <p14:cNvContentPartPr/>
                <p14:nvPr/>
              </p14:nvContentPartPr>
              <p14:xfrm>
                <a:off x="10511648" y="2139233"/>
                <a:ext cx="149040" cy="83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FCFBCCA-1D1C-FE44-AF82-808497243E5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493648" y="2121593"/>
                  <a:ext cx="184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35A19DA-3C5B-EA6D-9B4F-45565ED8401E}"/>
                    </a:ext>
                  </a:extLst>
                </p14:cNvPr>
                <p14:cNvContentPartPr/>
                <p14:nvPr/>
              </p14:nvContentPartPr>
              <p14:xfrm>
                <a:off x="10507328" y="1887953"/>
                <a:ext cx="158400" cy="151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35A19DA-3C5B-EA6D-9B4F-45565ED8401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489328" y="1869953"/>
                  <a:ext cx="194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0C17777-1ECD-3629-199D-5CC2766348F9}"/>
                    </a:ext>
                  </a:extLst>
                </p14:cNvPr>
                <p14:cNvContentPartPr/>
                <p14:nvPr/>
              </p14:nvContentPartPr>
              <p14:xfrm>
                <a:off x="10713248" y="2055353"/>
                <a:ext cx="93960" cy="181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0C17777-1ECD-3629-199D-5CC2766348F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695608" y="2037353"/>
                  <a:ext cx="129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B6F1FA2-1F1B-D877-B831-5D05832B7C14}"/>
                    </a:ext>
                  </a:extLst>
                </p14:cNvPr>
                <p14:cNvContentPartPr/>
                <p14:nvPr/>
              </p14:nvContentPartPr>
              <p14:xfrm>
                <a:off x="10695608" y="2062193"/>
                <a:ext cx="143640" cy="168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B6F1FA2-1F1B-D877-B831-5D05832B7C1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677608" y="2044193"/>
                  <a:ext cx="179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162D740-D34D-3FCE-5439-B50936C70B78}"/>
                    </a:ext>
                  </a:extLst>
                </p14:cNvPr>
                <p14:cNvContentPartPr/>
                <p14:nvPr/>
              </p14:nvContentPartPr>
              <p14:xfrm>
                <a:off x="8753408" y="1912073"/>
                <a:ext cx="154440" cy="122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162D740-D34D-3FCE-5439-B50936C70B7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735408" y="1894073"/>
                  <a:ext cx="190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9A7261A-499A-8906-4861-4158FF4000CC}"/>
                    </a:ext>
                  </a:extLst>
                </p14:cNvPr>
                <p14:cNvContentPartPr/>
                <p14:nvPr/>
              </p14:nvContentPartPr>
              <p14:xfrm>
                <a:off x="10921688" y="2127353"/>
                <a:ext cx="82440" cy="9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9A7261A-499A-8906-4861-4158FF4000C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04048" y="2109713"/>
                  <a:ext cx="118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F658932-C027-EFF2-880C-E88B39AE4553}"/>
                    </a:ext>
                  </a:extLst>
                </p14:cNvPr>
                <p14:cNvContentPartPr/>
                <p14:nvPr/>
              </p14:nvContentPartPr>
              <p14:xfrm>
                <a:off x="11109968" y="1989473"/>
                <a:ext cx="94320" cy="204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F658932-C027-EFF2-880C-E88B39AE455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091968" y="1971833"/>
                  <a:ext cx="1299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B013C6A-5EDD-4205-8C18-555A2977DD0D}"/>
                    </a:ext>
                  </a:extLst>
                </p14:cNvPr>
                <p14:cNvContentPartPr/>
                <p14:nvPr/>
              </p14:nvContentPartPr>
              <p14:xfrm>
                <a:off x="11316608" y="2127353"/>
                <a:ext cx="5400" cy="55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B013C6A-5EDD-4205-8C18-555A2977DD0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298968" y="2109713"/>
                  <a:ext cx="41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62B8DCD-9967-A412-3E1F-3A510FB0480A}"/>
                    </a:ext>
                  </a:extLst>
                </p14:cNvPr>
                <p14:cNvContentPartPr/>
                <p14:nvPr/>
              </p14:nvContentPartPr>
              <p14:xfrm>
                <a:off x="11275208" y="1968233"/>
                <a:ext cx="43560" cy="51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62B8DCD-9967-A412-3E1F-3A510FB0480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257208" y="1950233"/>
                  <a:ext cx="79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8A43E65-ACB1-F48A-431D-96A7ADF3B10C}"/>
                    </a:ext>
                  </a:extLst>
                </p14:cNvPr>
                <p14:cNvContentPartPr/>
                <p14:nvPr/>
              </p14:nvContentPartPr>
              <p14:xfrm>
                <a:off x="11379248" y="2106473"/>
                <a:ext cx="124200" cy="78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8A43E65-ACB1-F48A-431D-96A7ADF3B10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361608" y="2088833"/>
                  <a:ext cx="159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3FF3989-EB13-0679-B3BD-A11A22CE5509}"/>
                    </a:ext>
                  </a:extLst>
                </p14:cNvPr>
                <p14:cNvContentPartPr/>
                <p14:nvPr/>
              </p14:nvContentPartPr>
              <p14:xfrm>
                <a:off x="11533688" y="2021873"/>
                <a:ext cx="75600" cy="161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3FF3989-EB13-0679-B3BD-A11A22CE550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516048" y="2003873"/>
                  <a:ext cx="111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D01B0C3-B381-CDDA-9F02-6458C6BA6AD2}"/>
                    </a:ext>
                  </a:extLst>
                </p14:cNvPr>
                <p14:cNvContentPartPr/>
                <p14:nvPr/>
              </p14:nvContentPartPr>
              <p14:xfrm>
                <a:off x="11532248" y="2011793"/>
                <a:ext cx="102960" cy="189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D01B0C3-B381-CDDA-9F02-6458C6BA6AD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514248" y="1994153"/>
                  <a:ext cx="138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F0C466C-E1F1-0CB7-2942-ED710B39505F}"/>
                    </a:ext>
                  </a:extLst>
                </p14:cNvPr>
                <p14:cNvContentPartPr/>
                <p14:nvPr/>
              </p14:nvContentPartPr>
              <p14:xfrm>
                <a:off x="11656808" y="1760873"/>
                <a:ext cx="137160" cy="421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F0C466C-E1F1-0CB7-2942-ED710B39505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639168" y="1743233"/>
                  <a:ext cx="17280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89FE14B-C408-E0EA-33C2-069C949BF715}"/>
                    </a:ext>
                  </a:extLst>
                </p14:cNvPr>
                <p14:cNvContentPartPr/>
                <p14:nvPr/>
              </p14:nvContentPartPr>
              <p14:xfrm>
                <a:off x="11646008" y="1940513"/>
                <a:ext cx="204120" cy="51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89FE14B-C408-E0EA-33C2-069C949BF71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628368" y="1922873"/>
                  <a:ext cx="239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D666558-8C18-CDF5-1F02-4E7C76880B1E}"/>
                    </a:ext>
                  </a:extLst>
                </p14:cNvPr>
                <p14:cNvContentPartPr/>
                <p14:nvPr/>
              </p14:nvContentPartPr>
              <p14:xfrm>
                <a:off x="11813048" y="2000273"/>
                <a:ext cx="200520" cy="164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D666558-8C18-CDF5-1F02-4E7C76880B1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795408" y="1982633"/>
                  <a:ext cx="236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92B3D91-5EB2-698C-7D24-92FCF1B025F3}"/>
                    </a:ext>
                  </a:extLst>
                </p14:cNvPr>
                <p14:cNvContentPartPr/>
                <p14:nvPr/>
              </p14:nvContentPartPr>
              <p14:xfrm>
                <a:off x="12026528" y="1973633"/>
                <a:ext cx="46800" cy="211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92B3D91-5EB2-698C-7D24-92FCF1B025F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2008528" y="1955633"/>
                  <a:ext cx="824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0AE286F-BA9A-3F49-61D0-B8315E8ED27B}"/>
                    </a:ext>
                  </a:extLst>
                </p14:cNvPr>
                <p14:cNvContentPartPr/>
                <p14:nvPr/>
              </p14:nvContentPartPr>
              <p14:xfrm>
                <a:off x="12002048" y="1972913"/>
                <a:ext cx="180360" cy="209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0AE286F-BA9A-3F49-61D0-B8315E8ED27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984408" y="1955273"/>
                  <a:ext cx="216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A198ABB-B566-4CF6-56FA-19592E750C83}"/>
                    </a:ext>
                  </a:extLst>
                </p14:cNvPr>
                <p14:cNvContentPartPr/>
                <p14:nvPr/>
              </p14:nvContentPartPr>
              <p14:xfrm>
                <a:off x="8339408" y="2321753"/>
                <a:ext cx="3736800" cy="152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A198ABB-B566-4CF6-56FA-19592E750C8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321408" y="2304113"/>
                  <a:ext cx="3772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0644875-7AA7-5F92-E523-83331BD69CC6}"/>
                    </a:ext>
                  </a:extLst>
                </p14:cNvPr>
                <p14:cNvContentPartPr/>
                <p14:nvPr/>
              </p14:nvContentPartPr>
              <p14:xfrm>
                <a:off x="9115928" y="2578073"/>
                <a:ext cx="159840" cy="552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0644875-7AA7-5F92-E523-83331BD69CC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098288" y="2560073"/>
                  <a:ext cx="19548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61BB097-3715-9476-7B54-671D0714D28C}"/>
                    </a:ext>
                  </a:extLst>
                </p14:cNvPr>
                <p14:cNvContentPartPr/>
                <p14:nvPr/>
              </p14:nvContentPartPr>
              <p14:xfrm>
                <a:off x="9348488" y="2688233"/>
                <a:ext cx="53640" cy="342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61BB097-3715-9476-7B54-671D0714D28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330848" y="2670233"/>
                  <a:ext cx="892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AFF3E1A-7483-7674-91CD-BA7A671C15E0}"/>
                    </a:ext>
                  </a:extLst>
                </p14:cNvPr>
                <p14:cNvContentPartPr/>
                <p14:nvPr/>
              </p14:nvContentPartPr>
              <p14:xfrm>
                <a:off x="9439208" y="2879393"/>
                <a:ext cx="186120" cy="10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AFF3E1A-7483-7674-91CD-BA7A671C15E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21208" y="2861393"/>
                  <a:ext cx="221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40B9B24-F75B-A867-F0D0-ED5581AF3E77}"/>
                    </a:ext>
                  </a:extLst>
                </p14:cNvPr>
                <p14:cNvContentPartPr/>
                <p14:nvPr/>
              </p14:nvContentPartPr>
              <p14:xfrm>
                <a:off x="9834128" y="2817473"/>
                <a:ext cx="192240" cy="211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40B9B24-F75B-A867-F0D0-ED5581AF3E7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816488" y="2799473"/>
                  <a:ext cx="227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9BE7FE0-ECED-8154-C8AB-814D77635969}"/>
                    </a:ext>
                  </a:extLst>
                </p14:cNvPr>
                <p14:cNvContentPartPr/>
                <p14:nvPr/>
              </p14:nvContentPartPr>
              <p14:xfrm>
                <a:off x="10034648" y="2839433"/>
                <a:ext cx="227520" cy="169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9BE7FE0-ECED-8154-C8AB-814D7763596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016648" y="2821793"/>
                  <a:ext cx="263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1EFD7D1-6223-D453-7B6C-E74EC1F28259}"/>
                    </a:ext>
                  </a:extLst>
                </p14:cNvPr>
                <p14:cNvContentPartPr/>
                <p14:nvPr/>
              </p14:nvContentPartPr>
              <p14:xfrm>
                <a:off x="10296728" y="2749433"/>
                <a:ext cx="156960" cy="251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1EFD7D1-6223-D453-7B6C-E74EC1F2825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279088" y="2731793"/>
                  <a:ext cx="1926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FBC3ED3-93AD-9700-8872-394CFBF47877}"/>
                    </a:ext>
                  </a:extLst>
                </p14:cNvPr>
                <p14:cNvContentPartPr/>
                <p14:nvPr/>
              </p14:nvContentPartPr>
              <p14:xfrm>
                <a:off x="10509488" y="2787953"/>
                <a:ext cx="95040" cy="199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FBC3ED3-93AD-9700-8872-394CFBF4787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91848" y="2770313"/>
                  <a:ext cx="1306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338AC5E-08CB-4828-160A-091B889DEFDD}"/>
                    </a:ext>
                  </a:extLst>
                </p14:cNvPr>
                <p14:cNvContentPartPr/>
                <p14:nvPr/>
              </p14:nvContentPartPr>
              <p14:xfrm>
                <a:off x="10505888" y="2798393"/>
                <a:ext cx="164520" cy="178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338AC5E-08CB-4828-160A-091B889DEFD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488248" y="2780393"/>
                  <a:ext cx="200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EEEC535-26A3-7199-D563-CEADA984B93E}"/>
                    </a:ext>
                  </a:extLst>
                </p14:cNvPr>
                <p14:cNvContentPartPr/>
                <p14:nvPr/>
              </p14:nvContentPartPr>
              <p14:xfrm>
                <a:off x="10689488" y="2668793"/>
                <a:ext cx="101160" cy="357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EEEC535-26A3-7199-D563-CEADA984B93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671848" y="2651153"/>
                  <a:ext cx="1368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A9768D2-26BD-C9D0-FCAA-F2BA5A6E1943}"/>
                    </a:ext>
                  </a:extLst>
                </p14:cNvPr>
                <p14:cNvContentPartPr/>
                <p14:nvPr/>
              </p14:nvContentPartPr>
              <p14:xfrm>
                <a:off x="10742408" y="2548553"/>
                <a:ext cx="173880" cy="168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A9768D2-26BD-C9D0-FCAA-F2BA5A6E194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724768" y="2530553"/>
                  <a:ext cx="20952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F396594-4C0F-C6AF-5F1B-3F046D91CD0A}"/>
              </a:ext>
            </a:extLst>
          </p:cNvPr>
          <p:cNvGrpSpPr/>
          <p:nvPr/>
        </p:nvGrpSpPr>
        <p:grpSpPr>
          <a:xfrm>
            <a:off x="9401837" y="151507"/>
            <a:ext cx="2311920" cy="1757160"/>
            <a:chOff x="9401837" y="151507"/>
            <a:chExt cx="2311920" cy="175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F28E6C3-ABF5-8EE8-2057-B37D6BB49D22}"/>
                    </a:ext>
                  </a:extLst>
                </p14:cNvPr>
                <p14:cNvContentPartPr/>
                <p14:nvPr/>
              </p14:nvContentPartPr>
              <p14:xfrm>
                <a:off x="9401837" y="646867"/>
                <a:ext cx="257040" cy="311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F28E6C3-ABF5-8EE8-2057-B37D6BB49D2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384197" y="628867"/>
                  <a:ext cx="2926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22D170F-E511-1906-2D5F-63D7FD571720}"/>
                    </a:ext>
                  </a:extLst>
                </p14:cNvPr>
                <p14:cNvContentPartPr/>
                <p14:nvPr/>
              </p14:nvContentPartPr>
              <p14:xfrm>
                <a:off x="9661397" y="650827"/>
                <a:ext cx="187920" cy="235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22D170F-E511-1906-2D5F-63D7FD57172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643397" y="633187"/>
                  <a:ext cx="2235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C93BD6B-F18D-7869-A387-94292841DD2E}"/>
                    </a:ext>
                  </a:extLst>
                </p14:cNvPr>
                <p14:cNvContentPartPr/>
                <p14:nvPr/>
              </p14:nvContentPartPr>
              <p14:xfrm>
                <a:off x="9916997" y="569827"/>
                <a:ext cx="133920" cy="232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C93BD6B-F18D-7869-A387-94292841DD2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898997" y="552187"/>
                  <a:ext cx="1695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5BBD31B-0CDF-6D15-75DC-A8681F2C48A0}"/>
                    </a:ext>
                  </a:extLst>
                </p14:cNvPr>
                <p14:cNvContentPartPr/>
                <p14:nvPr/>
              </p14:nvContentPartPr>
              <p14:xfrm>
                <a:off x="10158197" y="522667"/>
                <a:ext cx="49680" cy="201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5BBD31B-0CDF-6D15-75DC-A8681F2C48A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140197" y="505027"/>
                  <a:ext cx="853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92F6649-E037-C4CB-5DCE-EF0F0C737EA6}"/>
                    </a:ext>
                  </a:extLst>
                </p14:cNvPr>
                <p14:cNvContentPartPr/>
                <p14:nvPr/>
              </p14:nvContentPartPr>
              <p14:xfrm>
                <a:off x="10071797" y="559387"/>
                <a:ext cx="174600" cy="151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92F6649-E037-C4CB-5DCE-EF0F0C737EA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53797" y="541747"/>
                  <a:ext cx="210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94C22FC-3D85-8F88-B03E-D2171969A6BB}"/>
                    </a:ext>
                  </a:extLst>
                </p14:cNvPr>
                <p14:cNvContentPartPr/>
                <p14:nvPr/>
              </p14:nvContentPartPr>
              <p14:xfrm>
                <a:off x="10318397" y="416467"/>
                <a:ext cx="114120" cy="227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94C22FC-3D85-8F88-B03E-D2171969A6B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300757" y="398827"/>
                  <a:ext cx="1497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38CE9FD-5C05-9F2F-9FFC-91D62B9EF084}"/>
                    </a:ext>
                  </a:extLst>
                </p14:cNvPr>
                <p14:cNvContentPartPr/>
                <p14:nvPr/>
              </p14:nvContentPartPr>
              <p14:xfrm>
                <a:off x="10461317" y="438787"/>
                <a:ext cx="139680" cy="142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38CE9FD-5C05-9F2F-9FFC-91D62B9EF08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443317" y="420787"/>
                  <a:ext cx="175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D9966D5-C8F4-4AA4-4060-238F7362478E}"/>
                    </a:ext>
                  </a:extLst>
                </p14:cNvPr>
                <p14:cNvContentPartPr/>
                <p14:nvPr/>
              </p14:nvContentPartPr>
              <p14:xfrm>
                <a:off x="10617917" y="413587"/>
                <a:ext cx="123120" cy="98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D9966D5-C8F4-4AA4-4060-238F7362478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600277" y="395947"/>
                  <a:ext cx="158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CBA30A0-E6A6-D56B-984E-645B60DE23C4}"/>
                    </a:ext>
                  </a:extLst>
                </p14:cNvPr>
                <p14:cNvContentPartPr/>
                <p14:nvPr/>
              </p14:nvContentPartPr>
              <p14:xfrm>
                <a:off x="10048757" y="1511227"/>
                <a:ext cx="64440" cy="397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CBA30A0-E6A6-D56B-984E-645B60DE23C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031117" y="1493227"/>
                  <a:ext cx="1000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1E0F951-6714-3508-4246-B07F6AC7C0CD}"/>
                    </a:ext>
                  </a:extLst>
                </p14:cNvPr>
                <p14:cNvContentPartPr/>
                <p14:nvPr/>
              </p14:nvContentPartPr>
              <p14:xfrm>
                <a:off x="9940037" y="1467307"/>
                <a:ext cx="231120" cy="101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1E0F951-6714-3508-4246-B07F6AC7C0C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922037" y="1449667"/>
                  <a:ext cx="266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DF3036E-7234-F480-1F45-59B6ED0C7294}"/>
                    </a:ext>
                  </a:extLst>
                </p14:cNvPr>
                <p14:cNvContentPartPr/>
                <p14:nvPr/>
              </p14:nvContentPartPr>
              <p14:xfrm>
                <a:off x="10745357" y="282907"/>
                <a:ext cx="17280" cy="151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DF3036E-7234-F480-1F45-59B6ED0C729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727717" y="264907"/>
                  <a:ext cx="52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1056231-7CA4-526A-89DE-E82385A13569}"/>
                    </a:ext>
                  </a:extLst>
                </p14:cNvPr>
                <p14:cNvContentPartPr/>
                <p14:nvPr/>
              </p14:nvContentPartPr>
              <p14:xfrm>
                <a:off x="10687757" y="325387"/>
                <a:ext cx="167400" cy="82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1056231-7CA4-526A-89DE-E82385A1356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669757" y="307747"/>
                  <a:ext cx="203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71A4266-02DA-31C0-BAE4-50B0A91075F6}"/>
                    </a:ext>
                  </a:extLst>
                </p14:cNvPr>
                <p14:cNvContentPartPr/>
                <p14:nvPr/>
              </p14:nvContentPartPr>
              <p14:xfrm>
                <a:off x="10894397" y="226387"/>
                <a:ext cx="117360" cy="162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71A4266-02DA-31C0-BAE4-50B0A91075F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876757" y="208387"/>
                  <a:ext cx="153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1DFBA3E-DA77-24FD-5E58-0F7213EAD0B8}"/>
                    </a:ext>
                  </a:extLst>
                </p14:cNvPr>
                <p14:cNvContentPartPr/>
                <p14:nvPr/>
              </p14:nvContentPartPr>
              <p14:xfrm>
                <a:off x="11053157" y="201547"/>
                <a:ext cx="68040" cy="136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1DFBA3E-DA77-24FD-5E58-0F7213EAD0B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035517" y="183547"/>
                  <a:ext cx="103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A93D9A0-DE3E-2EA6-7666-E8A1536F968D}"/>
                    </a:ext>
                  </a:extLst>
                </p14:cNvPr>
                <p14:cNvContentPartPr/>
                <p14:nvPr/>
              </p14:nvContentPartPr>
              <p14:xfrm>
                <a:off x="11148197" y="188587"/>
                <a:ext cx="123840" cy="118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A93D9A0-DE3E-2EA6-7666-E8A1536F968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130197" y="170587"/>
                  <a:ext cx="159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DBA5A49-B195-5D6A-80FB-77C0B8466573}"/>
                    </a:ext>
                  </a:extLst>
                </p14:cNvPr>
                <p14:cNvContentPartPr/>
                <p14:nvPr/>
              </p14:nvContentPartPr>
              <p14:xfrm>
                <a:off x="11287877" y="151507"/>
                <a:ext cx="26280" cy="118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DBA5A49-B195-5D6A-80FB-77C0B846657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269877" y="133867"/>
                  <a:ext cx="61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1F43EB3-6680-01DE-E41A-C6661DAD0290}"/>
                    </a:ext>
                  </a:extLst>
                </p14:cNvPr>
                <p14:cNvContentPartPr/>
                <p14:nvPr/>
              </p14:nvContentPartPr>
              <p14:xfrm>
                <a:off x="11215517" y="173107"/>
                <a:ext cx="151560" cy="63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1F43EB3-6680-01DE-E41A-C6661DAD029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197517" y="155467"/>
                  <a:ext cx="187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94144B0-17D6-3D42-1D17-B1D35EEA9CF1}"/>
                    </a:ext>
                  </a:extLst>
                </p14:cNvPr>
                <p14:cNvContentPartPr/>
                <p14:nvPr/>
              </p14:nvContentPartPr>
              <p14:xfrm>
                <a:off x="10214717" y="913627"/>
                <a:ext cx="166680" cy="174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94144B0-17D6-3D42-1D17-B1D35EEA9CF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197077" y="895627"/>
                  <a:ext cx="202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8D2F8DD-3012-DFDC-4BEB-6E1D6302DA56}"/>
                    </a:ext>
                  </a:extLst>
                </p14:cNvPr>
                <p14:cNvContentPartPr/>
                <p14:nvPr/>
              </p14:nvContentPartPr>
              <p14:xfrm>
                <a:off x="10377797" y="881947"/>
                <a:ext cx="132120" cy="155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8D2F8DD-3012-DFDC-4BEB-6E1D6302DA5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359797" y="863947"/>
                  <a:ext cx="167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BD3661F-771C-208B-0E96-E610677963E8}"/>
                    </a:ext>
                  </a:extLst>
                </p14:cNvPr>
                <p14:cNvContentPartPr/>
                <p14:nvPr/>
              </p14:nvContentPartPr>
              <p14:xfrm>
                <a:off x="10532237" y="800587"/>
                <a:ext cx="115200" cy="161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BD3661F-771C-208B-0E96-E610677963E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514237" y="782587"/>
                  <a:ext cx="150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8DE5431-83E9-5799-2565-D8C6D42B11EE}"/>
                    </a:ext>
                  </a:extLst>
                </p14:cNvPr>
                <p14:cNvContentPartPr/>
                <p14:nvPr/>
              </p14:nvContentPartPr>
              <p14:xfrm>
                <a:off x="10703237" y="770707"/>
                <a:ext cx="21600" cy="117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8DE5431-83E9-5799-2565-D8C6D42B11E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685597" y="752707"/>
                  <a:ext cx="57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ACAE6A3-97F8-D382-1353-AB4930B6594F}"/>
                    </a:ext>
                  </a:extLst>
                </p14:cNvPr>
                <p14:cNvContentPartPr/>
                <p14:nvPr/>
              </p14:nvContentPartPr>
              <p14:xfrm>
                <a:off x="10645637" y="802387"/>
                <a:ext cx="161280" cy="79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ACAE6A3-97F8-D382-1353-AB4930B6594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627637" y="784747"/>
                  <a:ext cx="196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7F13B83-0D25-8E82-D324-F594B07D6269}"/>
                    </a:ext>
                  </a:extLst>
                </p14:cNvPr>
                <p14:cNvContentPartPr/>
                <p14:nvPr/>
              </p14:nvContentPartPr>
              <p14:xfrm>
                <a:off x="10231637" y="924067"/>
                <a:ext cx="734040" cy="325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7F13B83-0D25-8E82-D324-F594B07D626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213997" y="906067"/>
                  <a:ext cx="7696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FA159F0-892C-0DFA-7353-EE76D745EA92}"/>
                    </a:ext>
                  </a:extLst>
                </p14:cNvPr>
                <p14:cNvContentPartPr/>
                <p14:nvPr/>
              </p14:nvContentPartPr>
              <p14:xfrm>
                <a:off x="10447997" y="1276867"/>
                <a:ext cx="198000" cy="154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FA159F0-892C-0DFA-7353-EE76D745EA9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429997" y="1259227"/>
                  <a:ext cx="233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2B76D04-E456-D0A6-0ADB-A48862943DD8}"/>
                    </a:ext>
                  </a:extLst>
                </p14:cNvPr>
                <p14:cNvContentPartPr/>
                <p14:nvPr/>
              </p14:nvContentPartPr>
              <p14:xfrm>
                <a:off x="10640237" y="1236907"/>
                <a:ext cx="127440" cy="87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2B76D04-E456-D0A6-0ADB-A48862943DD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622597" y="1219267"/>
                  <a:ext cx="163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DFEC85C-5633-9EBA-40E7-B8F8087BAF98}"/>
                    </a:ext>
                  </a:extLst>
                </p14:cNvPr>
                <p14:cNvContentPartPr/>
                <p14:nvPr/>
              </p14:nvContentPartPr>
              <p14:xfrm>
                <a:off x="10824197" y="1092907"/>
                <a:ext cx="80640" cy="155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DFEC85C-5633-9EBA-40E7-B8F8087BAF9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806197" y="1075267"/>
                  <a:ext cx="116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DB4C557-7ED8-1548-FB42-75853806515F}"/>
                    </a:ext>
                  </a:extLst>
                </p14:cNvPr>
                <p14:cNvContentPartPr/>
                <p14:nvPr/>
              </p14:nvContentPartPr>
              <p14:xfrm>
                <a:off x="10980437" y="1042147"/>
                <a:ext cx="28440" cy="167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DB4C557-7ED8-1548-FB42-75853806515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962437" y="1024507"/>
                  <a:ext cx="64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E6BF9F8-7BD7-A966-50E7-F79BA8AD7C67}"/>
                    </a:ext>
                  </a:extLst>
                </p14:cNvPr>
                <p14:cNvContentPartPr/>
                <p14:nvPr/>
              </p14:nvContentPartPr>
              <p14:xfrm>
                <a:off x="10917437" y="1078867"/>
                <a:ext cx="155880" cy="98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E6BF9F8-7BD7-A966-50E7-F79BA8AD7C6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899437" y="1061227"/>
                  <a:ext cx="191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A994472-EBB7-6801-238D-9FF92EFF049F}"/>
                    </a:ext>
                  </a:extLst>
                </p14:cNvPr>
                <p14:cNvContentPartPr/>
                <p14:nvPr/>
              </p14:nvContentPartPr>
              <p14:xfrm>
                <a:off x="10422437" y="844507"/>
                <a:ext cx="515880" cy="421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A994472-EBB7-6801-238D-9FF92EFF049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404797" y="826507"/>
                  <a:ext cx="5515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A040BAD-1FC8-C335-247E-284DCD8273FE}"/>
                    </a:ext>
                  </a:extLst>
                </p14:cNvPr>
                <p14:cNvContentPartPr/>
                <p14:nvPr/>
              </p14:nvContentPartPr>
              <p14:xfrm>
                <a:off x="11063237" y="722107"/>
                <a:ext cx="119520" cy="225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A040BAD-1FC8-C335-247E-284DCD8273F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045237" y="704467"/>
                  <a:ext cx="1551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7715078-1C3B-A2B6-2248-8832EB797BF3}"/>
                    </a:ext>
                  </a:extLst>
                </p14:cNvPr>
                <p14:cNvContentPartPr/>
                <p14:nvPr/>
              </p14:nvContentPartPr>
              <p14:xfrm>
                <a:off x="11234237" y="726067"/>
                <a:ext cx="108360" cy="138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7715078-1C3B-A2B6-2248-8832EB797BF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216237" y="708427"/>
                  <a:ext cx="144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38D2127-DA18-86F8-A825-91C33AD24081}"/>
                    </a:ext>
                  </a:extLst>
                </p14:cNvPr>
                <p14:cNvContentPartPr/>
                <p14:nvPr/>
              </p14:nvContentPartPr>
              <p14:xfrm>
                <a:off x="11386157" y="650827"/>
                <a:ext cx="168120" cy="138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38D2127-DA18-86F8-A825-91C33AD2408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368517" y="632827"/>
                  <a:ext cx="203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B5C2942-3C02-87CC-3B89-A7F8BF72C91B}"/>
                    </a:ext>
                  </a:extLst>
                </p14:cNvPr>
                <p14:cNvContentPartPr/>
                <p14:nvPr/>
              </p14:nvContentPartPr>
              <p14:xfrm>
                <a:off x="11559317" y="568027"/>
                <a:ext cx="36000" cy="162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B5C2942-3C02-87CC-3B89-A7F8BF72C91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541317" y="550387"/>
                  <a:ext cx="71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C86C98B-5EB4-05AC-2CDA-9B7AFCD3C543}"/>
                    </a:ext>
                  </a:extLst>
                </p14:cNvPr>
                <p14:cNvContentPartPr/>
                <p14:nvPr/>
              </p14:nvContentPartPr>
              <p14:xfrm>
                <a:off x="11506037" y="589627"/>
                <a:ext cx="207720" cy="134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C86C98B-5EB4-05AC-2CDA-9B7AFCD3C54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488397" y="571987"/>
                  <a:ext cx="24336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69159C8-4629-BF23-2071-FBDEF1AED0C1}"/>
              </a:ext>
            </a:extLst>
          </p:cNvPr>
          <p:cNvGrpSpPr/>
          <p:nvPr/>
        </p:nvGrpSpPr>
        <p:grpSpPr>
          <a:xfrm>
            <a:off x="7275139" y="3305993"/>
            <a:ext cx="5196240" cy="2708640"/>
            <a:chOff x="7275139" y="3305993"/>
            <a:chExt cx="5196240" cy="270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F80FB74-D9DA-79C8-318B-89C4B0D6D60E}"/>
                    </a:ext>
                  </a:extLst>
                </p14:cNvPr>
                <p14:cNvContentPartPr/>
                <p14:nvPr/>
              </p14:nvContentPartPr>
              <p14:xfrm>
                <a:off x="7275139" y="4334873"/>
                <a:ext cx="255240" cy="21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F80FB74-D9DA-79C8-318B-89C4B0D6D60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257499" y="4317233"/>
                  <a:ext cx="290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58B064F-1B3A-C3C2-FF11-E2F74262950E}"/>
                    </a:ext>
                  </a:extLst>
                </p14:cNvPr>
                <p14:cNvContentPartPr/>
                <p14:nvPr/>
              </p14:nvContentPartPr>
              <p14:xfrm>
                <a:off x="7358299" y="4567433"/>
                <a:ext cx="233280" cy="15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58B064F-1B3A-C3C2-FF11-E2F74262950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340659" y="4549433"/>
                  <a:ext cx="268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A62A2A8-891F-B395-20CE-76D542475082}"/>
                    </a:ext>
                  </a:extLst>
                </p14:cNvPr>
                <p14:cNvContentPartPr/>
                <p14:nvPr/>
              </p14:nvContentPartPr>
              <p14:xfrm>
                <a:off x="8062819" y="4099793"/>
                <a:ext cx="119880" cy="409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A62A2A8-891F-B395-20CE-76D54247508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045179" y="4081793"/>
                  <a:ext cx="15552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552DC8F-885E-CBFC-6B96-A3C5B574E489}"/>
                    </a:ext>
                  </a:extLst>
                </p14:cNvPr>
                <p14:cNvContentPartPr/>
                <p14:nvPr/>
              </p14:nvContentPartPr>
              <p14:xfrm>
                <a:off x="8306539" y="4227593"/>
                <a:ext cx="193680" cy="247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552DC8F-885E-CBFC-6B96-A3C5B574E48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288899" y="4209593"/>
                  <a:ext cx="2293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F31D58E-91CC-3679-F330-306DFC70C2A4}"/>
                    </a:ext>
                  </a:extLst>
                </p14:cNvPr>
                <p14:cNvContentPartPr/>
                <p14:nvPr/>
              </p14:nvContentPartPr>
              <p14:xfrm>
                <a:off x="8540899" y="4244513"/>
                <a:ext cx="191880" cy="207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F31D58E-91CC-3679-F330-306DFC70C2A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523259" y="4226873"/>
                  <a:ext cx="2275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2AA1E9A-B874-2E6C-C4E0-6B816A742E0D}"/>
                    </a:ext>
                  </a:extLst>
                </p14:cNvPr>
                <p14:cNvContentPartPr/>
                <p14:nvPr/>
              </p14:nvContentPartPr>
              <p14:xfrm>
                <a:off x="8575459" y="3948233"/>
                <a:ext cx="236520" cy="238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2AA1E9A-B874-2E6C-C4E0-6B816A742E0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557459" y="3930593"/>
                  <a:ext cx="272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BA35478-8C9D-907B-E957-FB6706BC2D4F}"/>
                    </a:ext>
                  </a:extLst>
                </p14:cNvPr>
                <p14:cNvContentPartPr/>
                <p14:nvPr/>
              </p14:nvContentPartPr>
              <p14:xfrm>
                <a:off x="8896219" y="4137953"/>
                <a:ext cx="112680" cy="301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BA35478-8C9D-907B-E957-FB6706BC2D4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878579" y="4119953"/>
                  <a:ext cx="1483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98FF732-12FB-EF69-F788-E7CC2AE96D5E}"/>
                    </a:ext>
                  </a:extLst>
                </p14:cNvPr>
                <p14:cNvContentPartPr/>
                <p14:nvPr/>
              </p14:nvContentPartPr>
              <p14:xfrm>
                <a:off x="8827099" y="4195193"/>
                <a:ext cx="220320" cy="257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98FF732-12FB-EF69-F788-E7CC2AE96D5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809459" y="4177193"/>
                  <a:ext cx="255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D12CE2C-6C7E-7587-5D38-0AAF9FC48F71}"/>
                    </a:ext>
                  </a:extLst>
                </p14:cNvPr>
                <p14:cNvContentPartPr/>
                <p14:nvPr/>
              </p14:nvContentPartPr>
              <p14:xfrm>
                <a:off x="9188899" y="4268993"/>
                <a:ext cx="144000" cy="21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D12CE2C-6C7E-7587-5D38-0AAF9FC48F7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170899" y="4251353"/>
                  <a:ext cx="179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4E72079-16F2-17A7-C5D1-1369A2928198}"/>
                    </a:ext>
                  </a:extLst>
                </p14:cNvPr>
                <p14:cNvContentPartPr/>
                <p14:nvPr/>
              </p14:nvContentPartPr>
              <p14:xfrm>
                <a:off x="9499579" y="4110593"/>
                <a:ext cx="151560" cy="280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4E72079-16F2-17A7-C5D1-1369A292819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481579" y="4092953"/>
                  <a:ext cx="1872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3889D0A-BB9F-9BAC-FBA6-230EC93F6FD9}"/>
                    </a:ext>
                  </a:extLst>
                </p14:cNvPr>
                <p14:cNvContentPartPr/>
                <p14:nvPr/>
              </p14:nvContentPartPr>
              <p14:xfrm>
                <a:off x="9732499" y="4156673"/>
                <a:ext cx="214200" cy="196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3889D0A-BB9F-9BAC-FBA6-230EC93F6FD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714499" y="4139033"/>
                  <a:ext cx="249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29A1563-A4AE-24F5-8F32-152DF657428D}"/>
                    </a:ext>
                  </a:extLst>
                </p14:cNvPr>
                <p14:cNvContentPartPr/>
                <p14:nvPr/>
              </p14:nvContentPartPr>
              <p14:xfrm>
                <a:off x="9972619" y="4141913"/>
                <a:ext cx="225720" cy="212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29A1563-A4AE-24F5-8F32-152DF657428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954979" y="4124273"/>
                  <a:ext cx="261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EB30C33-2DEE-DF72-9F12-ED1F9D702F0B}"/>
                    </a:ext>
                  </a:extLst>
                </p14:cNvPr>
                <p14:cNvContentPartPr/>
                <p14:nvPr/>
              </p14:nvContentPartPr>
              <p14:xfrm>
                <a:off x="10273579" y="4110233"/>
                <a:ext cx="91800" cy="239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EB30C33-2DEE-DF72-9F12-ED1F9D702F0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255939" y="4092593"/>
                  <a:ext cx="1274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368E285-EA20-9E07-B085-46B9D25E5AF7}"/>
                    </a:ext>
                  </a:extLst>
                </p14:cNvPr>
                <p14:cNvContentPartPr/>
                <p14:nvPr/>
              </p14:nvContentPartPr>
              <p14:xfrm>
                <a:off x="10262419" y="4109153"/>
                <a:ext cx="196560" cy="253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368E285-EA20-9E07-B085-46B9D25E5AF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244419" y="4091513"/>
                  <a:ext cx="2322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C9F3714-A827-07A6-D00A-455A1F290567}"/>
                    </a:ext>
                  </a:extLst>
                </p14:cNvPr>
                <p14:cNvContentPartPr/>
                <p14:nvPr/>
              </p14:nvContentPartPr>
              <p14:xfrm>
                <a:off x="10546459" y="4208153"/>
                <a:ext cx="168840" cy="27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C9F3714-A827-07A6-D00A-455A1F29056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528459" y="4190153"/>
                  <a:ext cx="204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0E09872-CBC2-492D-8F89-F766F5EA53F5}"/>
                    </a:ext>
                  </a:extLst>
                </p14:cNvPr>
                <p14:cNvContentPartPr/>
                <p14:nvPr/>
              </p14:nvContentPartPr>
              <p14:xfrm>
                <a:off x="10821139" y="4068473"/>
                <a:ext cx="156960" cy="252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0E09872-CBC2-492D-8F89-F766F5EA53F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803139" y="4050473"/>
                  <a:ext cx="1926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A30E1A8-7A99-01B4-33E5-F835B7EF7B72}"/>
                    </a:ext>
                  </a:extLst>
                </p14:cNvPr>
                <p14:cNvContentPartPr/>
                <p14:nvPr/>
              </p14:nvContentPartPr>
              <p14:xfrm>
                <a:off x="11084299" y="4202033"/>
                <a:ext cx="24120" cy="133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A30E1A8-7A99-01B4-33E5-F835B7EF7B7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066659" y="4184393"/>
                  <a:ext cx="59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76853AD-E26F-BADA-4B3B-A8B08687F185}"/>
                    </a:ext>
                  </a:extLst>
                </p14:cNvPr>
                <p14:cNvContentPartPr/>
                <p14:nvPr/>
              </p14:nvContentPartPr>
              <p14:xfrm>
                <a:off x="11064859" y="4022393"/>
                <a:ext cx="286200" cy="288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76853AD-E26F-BADA-4B3B-A8B08687F18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047219" y="4004393"/>
                  <a:ext cx="3218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156A82D-F2C0-B383-08FF-A7FFB7CDCF8C}"/>
                    </a:ext>
                  </a:extLst>
                </p14:cNvPr>
                <p14:cNvContentPartPr/>
                <p14:nvPr/>
              </p14:nvContentPartPr>
              <p14:xfrm>
                <a:off x="11405419" y="4123913"/>
                <a:ext cx="48240" cy="183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156A82D-F2C0-B383-08FF-A7FFB7CDCF8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387779" y="4105913"/>
                  <a:ext cx="83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D55EF00-8186-EA54-5968-E24133A9203F}"/>
                    </a:ext>
                  </a:extLst>
                </p14:cNvPr>
                <p14:cNvContentPartPr/>
                <p14:nvPr/>
              </p14:nvContentPartPr>
              <p14:xfrm>
                <a:off x="11353939" y="4108073"/>
                <a:ext cx="117720" cy="168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D55EF00-8186-EA54-5968-E24133A9203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336299" y="4090433"/>
                  <a:ext cx="153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209D765-71CB-CB92-EBCE-A3550CBED3E7}"/>
                    </a:ext>
                  </a:extLst>
                </p14:cNvPr>
                <p14:cNvContentPartPr/>
                <p14:nvPr/>
              </p14:nvContentPartPr>
              <p14:xfrm>
                <a:off x="11483539" y="3775433"/>
                <a:ext cx="154800" cy="505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209D765-71CB-CB92-EBCE-A3550CBED3E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465899" y="3757793"/>
                  <a:ext cx="19044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6FE30B2-F454-63D8-AD74-3D92BBE0FDF3}"/>
                    </a:ext>
                  </a:extLst>
                </p14:cNvPr>
                <p14:cNvContentPartPr/>
                <p14:nvPr/>
              </p14:nvContentPartPr>
              <p14:xfrm>
                <a:off x="11433859" y="4001153"/>
                <a:ext cx="220320" cy="78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6FE30B2-F454-63D8-AD74-3D92BBE0FDF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416219" y="3983513"/>
                  <a:ext cx="255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B4FF7D8-7A66-E830-9DBD-63DE02933E0D}"/>
                    </a:ext>
                  </a:extLst>
                </p14:cNvPr>
                <p14:cNvContentPartPr/>
                <p14:nvPr/>
              </p14:nvContentPartPr>
              <p14:xfrm>
                <a:off x="11671459" y="4107353"/>
                <a:ext cx="231840" cy="132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B4FF7D8-7A66-E830-9DBD-63DE02933E0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653819" y="4089353"/>
                  <a:ext cx="267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5481C36-0F1C-8568-1E01-30714E7757BF}"/>
                    </a:ext>
                  </a:extLst>
                </p14:cNvPr>
                <p14:cNvContentPartPr/>
                <p14:nvPr/>
              </p14:nvContentPartPr>
              <p14:xfrm>
                <a:off x="11919139" y="4068113"/>
                <a:ext cx="94680" cy="192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5481C36-0F1C-8568-1E01-30714E7757B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901499" y="4050473"/>
                  <a:ext cx="1303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A19B764-EBCD-5DA5-51DF-953A99E88405}"/>
                    </a:ext>
                  </a:extLst>
                </p14:cNvPr>
                <p14:cNvContentPartPr/>
                <p14:nvPr/>
              </p14:nvContentPartPr>
              <p14:xfrm>
                <a:off x="11893219" y="4033553"/>
                <a:ext cx="155880" cy="2574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A19B764-EBCD-5DA5-51DF-953A99E8840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875219" y="4015913"/>
                  <a:ext cx="191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9A11FA0-0636-A527-066B-5114356411ED}"/>
                    </a:ext>
                  </a:extLst>
                </p14:cNvPr>
                <p14:cNvContentPartPr/>
                <p14:nvPr/>
              </p14:nvContentPartPr>
              <p14:xfrm>
                <a:off x="7979659" y="4506593"/>
                <a:ext cx="4209120" cy="207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9A11FA0-0636-A527-066B-5114356411E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961659" y="4488593"/>
                  <a:ext cx="42447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D18AD82-2156-D406-79FF-2FA173210E8B}"/>
                    </a:ext>
                  </a:extLst>
                </p14:cNvPr>
                <p14:cNvContentPartPr/>
                <p14:nvPr/>
              </p14:nvContentPartPr>
              <p14:xfrm>
                <a:off x="9087379" y="4668593"/>
                <a:ext cx="131760" cy="723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D18AD82-2156-D406-79FF-2FA173210E8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069739" y="4650953"/>
                  <a:ext cx="167400" cy="75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6E0B913-91AC-D30E-B17F-B7B9F2E5FE3D}"/>
                    </a:ext>
                  </a:extLst>
                </p14:cNvPr>
                <p14:cNvContentPartPr/>
                <p14:nvPr/>
              </p14:nvContentPartPr>
              <p14:xfrm>
                <a:off x="9254419" y="4799993"/>
                <a:ext cx="66240" cy="396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6E0B913-91AC-D30E-B17F-B7B9F2E5FE3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236419" y="4782353"/>
                  <a:ext cx="1018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A89AB2A-91BB-2A32-6FE8-00F1BE30AAAC}"/>
                    </a:ext>
                  </a:extLst>
                </p14:cNvPr>
                <p14:cNvContentPartPr/>
                <p14:nvPr/>
              </p14:nvContentPartPr>
              <p14:xfrm>
                <a:off x="9339019" y="4999793"/>
                <a:ext cx="230040" cy="37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A89AB2A-91BB-2A32-6FE8-00F1BE30AAA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321379" y="4982153"/>
                  <a:ext cx="265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BBF5B6D-E8D1-45D7-95C2-1634205BD424}"/>
                    </a:ext>
                  </a:extLst>
                </p14:cNvPr>
                <p14:cNvContentPartPr/>
                <p14:nvPr/>
              </p14:nvContentPartPr>
              <p14:xfrm>
                <a:off x="9769219" y="4873433"/>
                <a:ext cx="220680" cy="234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BBF5B6D-E8D1-45D7-95C2-1634205BD42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751219" y="4855433"/>
                  <a:ext cx="2563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1F6E08B-F66C-5FC4-75D8-C5A882DBA972}"/>
                    </a:ext>
                  </a:extLst>
                </p14:cNvPr>
                <p14:cNvContentPartPr/>
                <p14:nvPr/>
              </p14:nvContentPartPr>
              <p14:xfrm>
                <a:off x="9979819" y="4870913"/>
                <a:ext cx="201960" cy="213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1F6E08B-F66C-5FC4-75D8-C5A882DBA97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961819" y="4853273"/>
                  <a:ext cx="2376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DF05DC1-E68B-D303-8483-268AC1A56867}"/>
                    </a:ext>
                  </a:extLst>
                </p14:cNvPr>
                <p14:cNvContentPartPr/>
                <p14:nvPr/>
              </p14:nvContentPartPr>
              <p14:xfrm>
                <a:off x="10281859" y="4799993"/>
                <a:ext cx="86760" cy="231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DF05DC1-E68B-D303-8483-268AC1A5686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264219" y="4782353"/>
                  <a:ext cx="1224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1C97BA4-A1BE-2287-8752-4AC9240F78B1}"/>
                    </a:ext>
                  </a:extLst>
                </p14:cNvPr>
                <p14:cNvContentPartPr/>
                <p14:nvPr/>
              </p14:nvContentPartPr>
              <p14:xfrm>
                <a:off x="10496779" y="4805393"/>
                <a:ext cx="80280" cy="195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1C97BA4-A1BE-2287-8752-4AC9240F78B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478779" y="4787753"/>
                  <a:ext cx="115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61B1ABC-34D4-625D-9073-3FDA1626C910}"/>
                    </a:ext>
                  </a:extLst>
                </p14:cNvPr>
                <p14:cNvContentPartPr/>
                <p14:nvPr/>
              </p14:nvContentPartPr>
              <p14:xfrm>
                <a:off x="10440619" y="4819433"/>
                <a:ext cx="202320" cy="205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61B1ABC-34D4-625D-9073-3FDA1626C91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422619" y="4801433"/>
                  <a:ext cx="237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EA46862-8FBB-AFF9-60BD-D704370C0F27}"/>
                    </a:ext>
                  </a:extLst>
                </p14:cNvPr>
                <p14:cNvContentPartPr/>
                <p14:nvPr/>
              </p14:nvContentPartPr>
              <p14:xfrm>
                <a:off x="10596139" y="4735913"/>
                <a:ext cx="168840" cy="338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EA46862-8FBB-AFF9-60BD-D704370C0F2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578499" y="4717913"/>
                  <a:ext cx="2044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D4625D8-D64B-987D-B379-1B200649BE24}"/>
                    </a:ext>
                  </a:extLst>
                </p14:cNvPr>
                <p14:cNvContentPartPr/>
                <p14:nvPr/>
              </p14:nvContentPartPr>
              <p14:xfrm>
                <a:off x="10758859" y="4633313"/>
                <a:ext cx="163440" cy="161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D4625D8-D64B-987D-B379-1B200649BE2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740859" y="4615313"/>
                  <a:ext cx="199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B0C5687-D25C-4555-5EA7-FEDC4DE88BFC}"/>
                    </a:ext>
                  </a:extLst>
                </p14:cNvPr>
                <p14:cNvContentPartPr/>
                <p14:nvPr/>
              </p14:nvContentPartPr>
              <p14:xfrm>
                <a:off x="7619299" y="3649793"/>
                <a:ext cx="4194000" cy="2364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B0C5687-D25C-4555-5EA7-FEDC4DE88BF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601659" y="3632153"/>
                  <a:ext cx="4229640" cy="24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F9B8D1E-4F65-7C86-AAE8-9323550CB9E7}"/>
                    </a:ext>
                  </a:extLst>
                </p14:cNvPr>
                <p14:cNvContentPartPr/>
                <p14:nvPr/>
              </p14:nvContentPartPr>
              <p14:xfrm>
                <a:off x="7562779" y="3305993"/>
                <a:ext cx="4908600" cy="382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F9B8D1E-4F65-7C86-AAE8-9323550CB9E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544779" y="3288353"/>
                  <a:ext cx="49442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B54F200-497D-80CD-AC52-04ADEF964BF0}"/>
                    </a:ext>
                  </a:extLst>
                </p14:cNvPr>
                <p14:cNvContentPartPr/>
                <p14:nvPr/>
              </p14:nvContentPartPr>
              <p14:xfrm>
                <a:off x="11716459" y="5384993"/>
                <a:ext cx="496800" cy="132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B54F200-497D-80CD-AC52-04ADEF964BF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698819" y="5367353"/>
                  <a:ext cx="532440" cy="16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7310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/>
              <p:nvPr/>
            </p:nvSpPr>
            <p:spPr>
              <a:xfrm>
                <a:off x="2170662" y="0"/>
                <a:ext cx="7850675" cy="862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𝒈</m:t>
                      </m:r>
                      <m:d>
                        <m:d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𝒔𝒆𝒄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</m:t>
                      </m:r>
                      <m:sSup>
                        <m:sSup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sup>
                      </m:sSup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𝒄𝒔𝒄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662" y="0"/>
                <a:ext cx="7850675" cy="862095"/>
              </a:xfrm>
              <a:prstGeom prst="rect">
                <a:avLst/>
              </a:prstGeom>
              <a:blipFill>
                <a:blip r:embed="rId2"/>
                <a:stretch>
                  <a:fillRect b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D1E0E40-EF4E-5D51-3557-E8ADB21C8B55}"/>
              </a:ext>
            </a:extLst>
          </p:cNvPr>
          <p:cNvSpPr txBox="1"/>
          <p:nvPr/>
        </p:nvSpPr>
        <p:spPr>
          <a:xfrm>
            <a:off x="0" y="0"/>
            <a:ext cx="16055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Ex. 4)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ABAB8D-D44C-E418-BB89-24DF8799BA85}"/>
              </a:ext>
            </a:extLst>
          </p:cNvPr>
          <p:cNvGrpSpPr/>
          <p:nvPr/>
        </p:nvGrpSpPr>
        <p:grpSpPr>
          <a:xfrm>
            <a:off x="449648" y="1296113"/>
            <a:ext cx="1285200" cy="1042200"/>
            <a:chOff x="449648" y="1296113"/>
            <a:chExt cx="1285200" cy="10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B568693-08EC-A083-F0FC-67F2ED6B1C05}"/>
                    </a:ext>
                  </a:extLst>
                </p14:cNvPr>
                <p14:cNvContentPartPr/>
                <p14:nvPr/>
              </p14:nvContentPartPr>
              <p14:xfrm>
                <a:off x="449648" y="1702553"/>
                <a:ext cx="339120" cy="635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B568693-08EC-A083-F0FC-67F2ED6B1C0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2008" y="1684553"/>
                  <a:ext cx="37476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E1C99B5-AE97-12C0-AD02-4C6413E6AE6F}"/>
                    </a:ext>
                  </a:extLst>
                </p14:cNvPr>
                <p14:cNvContentPartPr/>
                <p14:nvPr/>
              </p14:nvContentPartPr>
              <p14:xfrm>
                <a:off x="758528" y="1481513"/>
                <a:ext cx="253440" cy="642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E1C99B5-AE97-12C0-AD02-4C6413E6AE6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0528" y="1463873"/>
                  <a:ext cx="289080" cy="6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D64AEB3-DA20-914A-0A97-A531C9CE737C}"/>
                    </a:ext>
                  </a:extLst>
                </p14:cNvPr>
                <p14:cNvContentPartPr/>
                <p14:nvPr/>
              </p14:nvContentPartPr>
              <p14:xfrm>
                <a:off x="960488" y="1606793"/>
                <a:ext cx="69120" cy="441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D64AEB3-DA20-914A-0A97-A531C9CE737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2488" y="1588793"/>
                  <a:ext cx="10476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27FB877-0A6B-1A37-0F76-EFB3D1150AA5}"/>
                    </a:ext>
                  </a:extLst>
                </p14:cNvPr>
                <p14:cNvContentPartPr/>
                <p14:nvPr/>
              </p14:nvContentPartPr>
              <p14:xfrm>
                <a:off x="912248" y="1642433"/>
                <a:ext cx="297360" cy="473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27FB877-0A6B-1A37-0F76-EFB3D1150AA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4248" y="1624793"/>
                  <a:ext cx="33300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7D1255C-4155-A073-1F6C-FD6B3F99CA5F}"/>
                    </a:ext>
                  </a:extLst>
                </p14:cNvPr>
                <p14:cNvContentPartPr/>
                <p14:nvPr/>
              </p14:nvContentPartPr>
              <p14:xfrm>
                <a:off x="1140128" y="1481513"/>
                <a:ext cx="180360" cy="647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7D1255C-4155-A073-1F6C-FD6B3F99CA5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2128" y="1463513"/>
                  <a:ext cx="216000" cy="68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35B6740-0A3F-F7E0-FFC2-405B8A788EF7}"/>
                    </a:ext>
                  </a:extLst>
                </p14:cNvPr>
                <p14:cNvContentPartPr/>
                <p14:nvPr/>
              </p14:nvContentPartPr>
              <p14:xfrm>
                <a:off x="590048" y="1296113"/>
                <a:ext cx="65880" cy="259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35B6740-0A3F-F7E0-FFC2-405B8A788EF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2048" y="1278473"/>
                  <a:ext cx="101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347ED38-84B9-22C3-1D2C-2F57A8B90756}"/>
                    </a:ext>
                  </a:extLst>
                </p14:cNvPr>
                <p14:cNvContentPartPr/>
                <p14:nvPr/>
              </p14:nvContentPartPr>
              <p14:xfrm>
                <a:off x="1521728" y="1672673"/>
                <a:ext cx="190440" cy="34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347ED38-84B9-22C3-1D2C-2F57A8B9075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03728" y="1654673"/>
                  <a:ext cx="226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F38EE50-5E6F-4FD9-630B-9F90360ACD19}"/>
                    </a:ext>
                  </a:extLst>
                </p14:cNvPr>
                <p14:cNvContentPartPr/>
                <p14:nvPr/>
              </p14:nvContentPartPr>
              <p14:xfrm>
                <a:off x="1570688" y="1903793"/>
                <a:ext cx="164160" cy="17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F38EE50-5E6F-4FD9-630B-9F90360ACD1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52688" y="1886153"/>
                  <a:ext cx="19980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FD177A8-AE25-7087-C0F9-8CA9C11540EE}"/>
              </a:ext>
            </a:extLst>
          </p:cNvPr>
          <p:cNvGrpSpPr/>
          <p:nvPr/>
        </p:nvGrpSpPr>
        <p:grpSpPr>
          <a:xfrm>
            <a:off x="2189528" y="1217633"/>
            <a:ext cx="2068200" cy="717840"/>
            <a:chOff x="2189528" y="1217633"/>
            <a:chExt cx="2068200" cy="71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4EFBA6F-FF88-FB35-2B95-BC6606EA2373}"/>
                    </a:ext>
                  </a:extLst>
                </p14:cNvPr>
                <p14:cNvContentPartPr/>
                <p14:nvPr/>
              </p14:nvContentPartPr>
              <p14:xfrm>
                <a:off x="2189528" y="1571513"/>
                <a:ext cx="194040" cy="363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4EFBA6F-FF88-FB35-2B95-BC6606EA237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71888" y="1553513"/>
                  <a:ext cx="2296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B249788-C8E9-44E8-6D78-B863F58454C5}"/>
                    </a:ext>
                  </a:extLst>
                </p14:cNvPr>
                <p14:cNvContentPartPr/>
                <p14:nvPr/>
              </p14:nvContentPartPr>
              <p14:xfrm>
                <a:off x="2441888" y="1688513"/>
                <a:ext cx="289440" cy="193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B249788-C8E9-44E8-6D78-B863F58454C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24248" y="1670873"/>
                  <a:ext cx="325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10283BC-61AC-229F-9530-CE29C9B5F0F0}"/>
                    </a:ext>
                  </a:extLst>
                </p14:cNvPr>
                <p14:cNvContentPartPr/>
                <p14:nvPr/>
              </p14:nvContentPartPr>
              <p14:xfrm>
                <a:off x="2696408" y="1587713"/>
                <a:ext cx="229320" cy="318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10283BC-61AC-229F-9530-CE29C9B5F0F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78768" y="1569713"/>
                  <a:ext cx="2649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6BF7764-C07C-1072-723C-6831DD8EBD4A}"/>
                    </a:ext>
                  </a:extLst>
                </p14:cNvPr>
                <p14:cNvContentPartPr/>
                <p14:nvPr/>
              </p14:nvContentPartPr>
              <p14:xfrm>
                <a:off x="2878208" y="1588433"/>
                <a:ext cx="19800" cy="100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6BF7764-C07C-1072-723C-6831DD8EBD4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60568" y="1570433"/>
                  <a:ext cx="55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F5260D2-4076-B39A-FC02-FAFE4A9B3223}"/>
                    </a:ext>
                  </a:extLst>
                </p14:cNvPr>
                <p14:cNvContentPartPr/>
                <p14:nvPr/>
              </p14:nvContentPartPr>
              <p14:xfrm>
                <a:off x="3016448" y="1549913"/>
                <a:ext cx="132120" cy="323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F5260D2-4076-B39A-FC02-FAFE4A9B322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98808" y="1532273"/>
                  <a:ext cx="1677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EA114B5-D1AD-81C2-B4D9-E64DB4AD4835}"/>
                    </a:ext>
                  </a:extLst>
                </p14:cNvPr>
                <p14:cNvContentPartPr/>
                <p14:nvPr/>
              </p14:nvContentPartPr>
              <p14:xfrm>
                <a:off x="3002408" y="1611473"/>
                <a:ext cx="191160" cy="284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A114B5-D1AD-81C2-B4D9-E64DB4AD483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84408" y="1593833"/>
                  <a:ext cx="2268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6D008BE-1317-2FC9-DB7B-25F7F4AF1C39}"/>
                    </a:ext>
                  </a:extLst>
                </p14:cNvPr>
                <p14:cNvContentPartPr/>
                <p14:nvPr/>
              </p14:nvContentPartPr>
              <p14:xfrm>
                <a:off x="3297608" y="1217633"/>
                <a:ext cx="144000" cy="626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6D008BE-1317-2FC9-DB7B-25F7F4AF1C3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79608" y="1199993"/>
                  <a:ext cx="17964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324497A-E30C-8A93-8C6D-CFDEEA986E6B}"/>
                    </a:ext>
                  </a:extLst>
                </p14:cNvPr>
                <p14:cNvContentPartPr/>
                <p14:nvPr/>
              </p14:nvContentPartPr>
              <p14:xfrm>
                <a:off x="3246128" y="1502393"/>
                <a:ext cx="300600" cy="32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324497A-E30C-8A93-8C6D-CFDEEA986E6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28488" y="1484753"/>
                  <a:ext cx="336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4755DF6-CC3E-E156-7566-C7EF839A49C5}"/>
                    </a:ext>
                  </a:extLst>
                </p14:cNvPr>
                <p14:cNvContentPartPr/>
                <p14:nvPr/>
              </p14:nvContentPartPr>
              <p14:xfrm>
                <a:off x="3563648" y="1527233"/>
                <a:ext cx="451440" cy="222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4755DF6-CC3E-E156-7566-C7EF839A49C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46008" y="1509233"/>
                  <a:ext cx="4870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140196F-595F-A3B6-7FA3-0BA364C9D308}"/>
                    </a:ext>
                  </a:extLst>
                </p14:cNvPr>
                <p14:cNvContentPartPr/>
                <p14:nvPr/>
              </p14:nvContentPartPr>
              <p14:xfrm>
                <a:off x="4089248" y="1462433"/>
                <a:ext cx="83520" cy="250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140196F-595F-A3B6-7FA3-0BA364C9D30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71608" y="1444793"/>
                  <a:ext cx="1191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C0FEC49-1FDF-4143-056B-791693214EE4}"/>
                    </a:ext>
                  </a:extLst>
                </p14:cNvPr>
                <p14:cNvContentPartPr/>
                <p14:nvPr/>
              </p14:nvContentPartPr>
              <p14:xfrm>
                <a:off x="3989528" y="1485833"/>
                <a:ext cx="268200" cy="249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C0FEC49-1FDF-4143-056B-791693214EE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71528" y="1467833"/>
                  <a:ext cx="30384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6E2E851-08B1-FA05-E579-EDBD1A2A95C2}"/>
              </a:ext>
            </a:extLst>
          </p:cNvPr>
          <p:cNvGrpSpPr/>
          <p:nvPr/>
        </p:nvGrpSpPr>
        <p:grpSpPr>
          <a:xfrm>
            <a:off x="4822208" y="1332473"/>
            <a:ext cx="318600" cy="350280"/>
            <a:chOff x="4822208" y="1332473"/>
            <a:chExt cx="31860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14B873F-2FF7-E1B6-6872-B6ACA6E21A00}"/>
                    </a:ext>
                  </a:extLst>
                </p14:cNvPr>
                <p14:cNvContentPartPr/>
                <p14:nvPr/>
              </p14:nvContentPartPr>
              <p14:xfrm>
                <a:off x="4914368" y="1332473"/>
                <a:ext cx="60840" cy="350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14B873F-2FF7-E1B6-6872-B6ACA6E21A0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96368" y="1314833"/>
                  <a:ext cx="964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1911F22-158D-D1C7-3762-10E21939AC42}"/>
                    </a:ext>
                  </a:extLst>
                </p14:cNvPr>
                <p14:cNvContentPartPr/>
                <p14:nvPr/>
              </p14:nvContentPartPr>
              <p14:xfrm>
                <a:off x="4822208" y="1484033"/>
                <a:ext cx="318600" cy="98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1911F22-158D-D1C7-3762-10E21939AC4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804208" y="1466393"/>
                  <a:ext cx="35424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53C089-5764-BB5D-EB51-0F17564EBEB8}"/>
              </a:ext>
            </a:extLst>
          </p:cNvPr>
          <p:cNvGrpSpPr/>
          <p:nvPr/>
        </p:nvGrpSpPr>
        <p:grpSpPr>
          <a:xfrm>
            <a:off x="5555528" y="1079033"/>
            <a:ext cx="833760" cy="738360"/>
            <a:chOff x="5555528" y="1079033"/>
            <a:chExt cx="833760" cy="73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011603B-7223-FB87-D7BB-4BB87825C6E8}"/>
                    </a:ext>
                  </a:extLst>
                </p14:cNvPr>
                <p14:cNvContentPartPr/>
                <p14:nvPr/>
              </p14:nvContentPartPr>
              <p14:xfrm>
                <a:off x="5555528" y="1283153"/>
                <a:ext cx="167400" cy="453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011603B-7223-FB87-D7BB-4BB87825C6E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37888" y="1265513"/>
                  <a:ext cx="20304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2F98DE0-73E4-1416-DFD6-4D549C72EBE8}"/>
                    </a:ext>
                  </a:extLst>
                </p14:cNvPr>
                <p14:cNvContentPartPr/>
                <p14:nvPr/>
              </p14:nvContentPartPr>
              <p14:xfrm>
                <a:off x="5907608" y="1466393"/>
                <a:ext cx="50040" cy="227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2F98DE0-73E4-1416-DFD6-4D549C72EBE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89608" y="1448753"/>
                  <a:ext cx="85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0E02161-5997-4586-3B75-B99A3ABCA55C}"/>
                    </a:ext>
                  </a:extLst>
                </p14:cNvPr>
                <p14:cNvContentPartPr/>
                <p14:nvPr/>
              </p14:nvContentPartPr>
              <p14:xfrm>
                <a:off x="5886008" y="1498073"/>
                <a:ext cx="81000" cy="174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0E02161-5997-4586-3B75-B99A3ABCA55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68368" y="1480073"/>
                  <a:ext cx="116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8CCF22F-2559-07B0-4123-E0FB7B7AA9CD}"/>
                    </a:ext>
                  </a:extLst>
                </p14:cNvPr>
                <p14:cNvContentPartPr/>
                <p14:nvPr/>
              </p14:nvContentPartPr>
              <p14:xfrm>
                <a:off x="5942168" y="1177313"/>
                <a:ext cx="150120" cy="210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8CCF22F-2559-07B0-4123-E0FB7B7AA9C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924168" y="1159673"/>
                  <a:ext cx="1857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9E6BF50-3518-23FC-A84A-C4AE886768C3}"/>
                    </a:ext>
                  </a:extLst>
                </p14:cNvPr>
                <p14:cNvContentPartPr/>
                <p14:nvPr/>
              </p14:nvContentPartPr>
              <p14:xfrm>
                <a:off x="5954048" y="1160753"/>
                <a:ext cx="157680" cy="28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9E6BF50-3518-23FC-A84A-C4AE886768C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36048" y="1142753"/>
                  <a:ext cx="193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97C129E-F716-2FD5-0D49-543850EB2CC8}"/>
                    </a:ext>
                  </a:extLst>
                </p14:cNvPr>
                <p14:cNvContentPartPr/>
                <p14:nvPr/>
              </p14:nvContentPartPr>
              <p14:xfrm>
                <a:off x="6236648" y="1079033"/>
                <a:ext cx="152640" cy="738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97C129E-F716-2FD5-0D49-543850EB2CC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18648" y="1061033"/>
                  <a:ext cx="188280" cy="77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A2A4371-5EDC-D0A5-A0E7-F4F74D6CAA64}"/>
              </a:ext>
            </a:extLst>
          </p:cNvPr>
          <p:cNvGrpSpPr/>
          <p:nvPr/>
        </p:nvGrpSpPr>
        <p:grpSpPr>
          <a:xfrm>
            <a:off x="6392888" y="1009193"/>
            <a:ext cx="2108880" cy="513360"/>
            <a:chOff x="6392888" y="1009193"/>
            <a:chExt cx="210888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254EE34-6D29-ADEB-C124-DF0440B88D44}"/>
                    </a:ext>
                  </a:extLst>
                </p14:cNvPr>
                <p14:cNvContentPartPr/>
                <p14:nvPr/>
              </p14:nvContentPartPr>
              <p14:xfrm>
                <a:off x="6392888" y="1428593"/>
                <a:ext cx="154440" cy="24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254EE34-6D29-ADEB-C124-DF0440B88D4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75248" y="1410593"/>
                  <a:ext cx="190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556C518-1FBF-6D48-7029-D05ADDBD871A}"/>
                    </a:ext>
                  </a:extLst>
                </p14:cNvPr>
                <p14:cNvContentPartPr/>
                <p14:nvPr/>
              </p14:nvContentPartPr>
              <p14:xfrm>
                <a:off x="6690968" y="1323113"/>
                <a:ext cx="136800" cy="191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556C518-1FBF-6D48-7029-D05ADDBD871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73328" y="1305473"/>
                  <a:ext cx="1724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CB47216-6669-7C53-0485-37F0BE85653D}"/>
                    </a:ext>
                  </a:extLst>
                </p14:cNvPr>
                <p14:cNvContentPartPr/>
                <p14:nvPr/>
              </p14:nvContentPartPr>
              <p14:xfrm>
                <a:off x="6902648" y="1323473"/>
                <a:ext cx="101880" cy="199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CB47216-6669-7C53-0485-37F0BE85653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84648" y="1305833"/>
                  <a:ext cx="137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33CB25C-49E7-7C0A-1749-F62FC0D55267}"/>
                    </a:ext>
                  </a:extLst>
                </p14:cNvPr>
                <p14:cNvContentPartPr/>
                <p14:nvPr/>
              </p14:nvContentPartPr>
              <p14:xfrm>
                <a:off x="7044848" y="1343633"/>
                <a:ext cx="155160" cy="173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33CB25C-49E7-7C0A-1749-F62FC0D5526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26848" y="1325633"/>
                  <a:ext cx="190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6F1994D-8989-9D53-42AC-112B8B1DF712}"/>
                    </a:ext>
                  </a:extLst>
                </p14:cNvPr>
                <p14:cNvContentPartPr/>
                <p14:nvPr/>
              </p14:nvContentPartPr>
              <p14:xfrm>
                <a:off x="7336808" y="1335713"/>
                <a:ext cx="102240" cy="164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6F1994D-8989-9D53-42AC-112B8B1DF71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319168" y="1317713"/>
                  <a:ext cx="137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D7DFFC5-65DD-21DB-1275-81C3D70DBEEC}"/>
                    </a:ext>
                  </a:extLst>
                </p14:cNvPr>
                <p14:cNvContentPartPr/>
                <p14:nvPr/>
              </p14:nvContentPartPr>
              <p14:xfrm>
                <a:off x="7293968" y="1331753"/>
                <a:ext cx="117720" cy="190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D7DFFC5-65DD-21DB-1275-81C3D70DBEE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76328" y="1313753"/>
                  <a:ext cx="153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5E00B18-4026-DA99-5D58-4507C5DD3F57}"/>
                    </a:ext>
                  </a:extLst>
                </p14:cNvPr>
                <p14:cNvContentPartPr/>
                <p14:nvPr/>
              </p14:nvContentPartPr>
              <p14:xfrm>
                <a:off x="7605728" y="1355513"/>
                <a:ext cx="125640" cy="164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5E00B18-4026-DA99-5D58-4507C5DD3F5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87728" y="1337513"/>
                  <a:ext cx="161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A4C00AF-959A-23A9-72A2-F18D34C7F5F5}"/>
                    </a:ext>
                  </a:extLst>
                </p14:cNvPr>
                <p14:cNvContentPartPr/>
                <p14:nvPr/>
              </p14:nvContentPartPr>
              <p14:xfrm>
                <a:off x="7779968" y="1375673"/>
                <a:ext cx="144720" cy="124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A4C00AF-959A-23A9-72A2-F18D34C7F5F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62328" y="1357673"/>
                  <a:ext cx="180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0053090-2080-9ACF-A635-3A8ABA455E1D}"/>
                    </a:ext>
                  </a:extLst>
                </p14:cNvPr>
                <p14:cNvContentPartPr/>
                <p14:nvPr/>
              </p14:nvContentPartPr>
              <p14:xfrm>
                <a:off x="7997408" y="1009193"/>
                <a:ext cx="90000" cy="497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0053090-2080-9ACF-A635-3A8ABA455E1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79408" y="991553"/>
                  <a:ext cx="12564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497A4B6-435B-F1EC-706C-00C049F4E3D9}"/>
                    </a:ext>
                  </a:extLst>
                </p14:cNvPr>
                <p14:cNvContentPartPr/>
                <p14:nvPr/>
              </p14:nvContentPartPr>
              <p14:xfrm>
                <a:off x="7955648" y="1290353"/>
                <a:ext cx="185040" cy="25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497A4B6-435B-F1EC-706C-00C049F4E3D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38008" y="1272353"/>
                  <a:ext cx="220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1E7B42A-057F-872B-EF8B-88E5406E66F4}"/>
                    </a:ext>
                  </a:extLst>
                </p14:cNvPr>
                <p14:cNvContentPartPr/>
                <p14:nvPr/>
              </p14:nvContentPartPr>
              <p14:xfrm>
                <a:off x="8224208" y="1256873"/>
                <a:ext cx="97560" cy="181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1E7B42A-057F-872B-EF8B-88E5406E66F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206568" y="1239233"/>
                  <a:ext cx="133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5B1A784-8266-8775-93C6-25676FDCDD01}"/>
                    </a:ext>
                  </a:extLst>
                </p14:cNvPr>
                <p14:cNvContentPartPr/>
                <p14:nvPr/>
              </p14:nvContentPartPr>
              <p14:xfrm>
                <a:off x="8202608" y="1283513"/>
                <a:ext cx="138600" cy="169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5B1A784-8266-8775-93C6-25676FDCDD0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84968" y="1265513"/>
                  <a:ext cx="174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4EA18F0-907B-0E80-87D9-1C9A953FD16B}"/>
                    </a:ext>
                  </a:extLst>
                </p14:cNvPr>
                <p14:cNvContentPartPr/>
                <p14:nvPr/>
              </p14:nvContentPartPr>
              <p14:xfrm>
                <a:off x="8398808" y="1067513"/>
                <a:ext cx="102960" cy="434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4EA18F0-907B-0E80-87D9-1C9A953FD16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380808" y="1049873"/>
                  <a:ext cx="138600" cy="46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ED8E498-8DBB-C75A-7A39-15C190928C66}"/>
              </a:ext>
            </a:extLst>
          </p:cNvPr>
          <p:cNvGrpSpPr/>
          <p:nvPr/>
        </p:nvGrpSpPr>
        <p:grpSpPr>
          <a:xfrm>
            <a:off x="8701928" y="1193873"/>
            <a:ext cx="212400" cy="266040"/>
            <a:chOff x="8701928" y="1193873"/>
            <a:chExt cx="21240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50A010A-5619-4CAD-7A4A-8B10227CC5F5}"/>
                    </a:ext>
                  </a:extLst>
                </p14:cNvPr>
                <p14:cNvContentPartPr/>
                <p14:nvPr/>
              </p14:nvContentPartPr>
              <p14:xfrm>
                <a:off x="8758448" y="1193873"/>
                <a:ext cx="11520" cy="266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50A010A-5619-4CAD-7A4A-8B10227CC5F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40808" y="1176233"/>
                  <a:ext cx="471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1D4D55A-B684-B90D-D750-50E0ECEF5D2F}"/>
                    </a:ext>
                  </a:extLst>
                </p14:cNvPr>
                <p14:cNvContentPartPr/>
                <p14:nvPr/>
              </p14:nvContentPartPr>
              <p14:xfrm>
                <a:off x="8701928" y="1357313"/>
                <a:ext cx="212400" cy="3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1D4D55A-B684-B90D-D750-50E0ECEF5D2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84288" y="1339313"/>
                  <a:ext cx="2480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5C4558C-0877-B8FF-BE00-255F2809393A}"/>
              </a:ext>
            </a:extLst>
          </p:cNvPr>
          <p:cNvGrpSpPr/>
          <p:nvPr/>
        </p:nvGrpSpPr>
        <p:grpSpPr>
          <a:xfrm>
            <a:off x="9079208" y="883553"/>
            <a:ext cx="799920" cy="502200"/>
            <a:chOff x="9079208" y="883553"/>
            <a:chExt cx="79992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D77E000-C43A-108D-9D36-001CEA678ADD}"/>
                    </a:ext>
                  </a:extLst>
                </p14:cNvPr>
                <p14:cNvContentPartPr/>
                <p14:nvPr/>
              </p14:nvContentPartPr>
              <p14:xfrm>
                <a:off x="9079208" y="1092353"/>
                <a:ext cx="116280" cy="169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D77E000-C43A-108D-9D36-001CEA678AD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61568" y="1074713"/>
                  <a:ext cx="151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148B0C9-3F5F-5CF8-653E-1A1673975451}"/>
                    </a:ext>
                  </a:extLst>
                </p14:cNvPr>
                <p14:cNvContentPartPr/>
                <p14:nvPr/>
              </p14:nvContentPartPr>
              <p14:xfrm>
                <a:off x="9231488" y="1077593"/>
                <a:ext cx="39240" cy="308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148B0C9-3F5F-5CF8-653E-1A167397545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13848" y="1059593"/>
                  <a:ext cx="748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2A58EAB-28C5-B069-342F-2C2FAAD35767}"/>
                    </a:ext>
                  </a:extLst>
                </p14:cNvPr>
                <p14:cNvContentPartPr/>
                <p14:nvPr/>
              </p14:nvContentPartPr>
              <p14:xfrm>
                <a:off x="9343808" y="1096673"/>
                <a:ext cx="147240" cy="238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2A58EAB-28C5-B069-342F-2C2FAAD3576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25808" y="1078673"/>
                  <a:ext cx="1828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F33F393-C717-F631-AA0A-3830856DC112}"/>
                    </a:ext>
                  </a:extLst>
                </p14:cNvPr>
                <p14:cNvContentPartPr/>
                <p14:nvPr/>
              </p14:nvContentPartPr>
              <p14:xfrm>
                <a:off x="9384848" y="1096313"/>
                <a:ext cx="152280" cy="11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F33F393-C717-F631-AA0A-3830856DC11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366848" y="1078673"/>
                  <a:ext cx="187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C5F9AAC-3E84-FC2E-7C9B-672ED100FF39}"/>
                    </a:ext>
                  </a:extLst>
                </p14:cNvPr>
                <p14:cNvContentPartPr/>
                <p14:nvPr/>
              </p14:nvContentPartPr>
              <p14:xfrm>
                <a:off x="9632888" y="1156433"/>
                <a:ext cx="71280" cy="171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C5F9AAC-3E84-FC2E-7C9B-672ED100FF3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15248" y="1138433"/>
                  <a:ext cx="1069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E88819F-9205-0058-2465-68644858FC66}"/>
                    </a:ext>
                  </a:extLst>
                </p14:cNvPr>
                <p14:cNvContentPartPr/>
                <p14:nvPr/>
              </p14:nvContentPartPr>
              <p14:xfrm>
                <a:off x="9612008" y="1156433"/>
                <a:ext cx="98280" cy="168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E88819F-9205-0058-2465-68644858FC6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594368" y="1138433"/>
                  <a:ext cx="133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8B7A16F-640E-E2C1-526C-E24922A89B14}"/>
                    </a:ext>
                  </a:extLst>
                </p14:cNvPr>
                <p14:cNvContentPartPr/>
                <p14:nvPr/>
              </p14:nvContentPartPr>
              <p14:xfrm>
                <a:off x="9747728" y="883553"/>
                <a:ext cx="93240" cy="111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8B7A16F-640E-E2C1-526C-E24922A89B1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29728" y="865553"/>
                  <a:ext cx="128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504901B-3ACC-8CC8-C9FE-35458193BDE8}"/>
                    </a:ext>
                  </a:extLst>
                </p14:cNvPr>
                <p14:cNvContentPartPr/>
                <p14:nvPr/>
              </p14:nvContentPartPr>
              <p14:xfrm>
                <a:off x="9847808" y="907313"/>
                <a:ext cx="31320" cy="252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504901B-3ACC-8CC8-C9FE-35458193BDE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830168" y="889673"/>
                  <a:ext cx="6696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0262B65-C4B0-D0AA-C2A8-5EAFA89DE783}"/>
              </a:ext>
            </a:extLst>
          </p:cNvPr>
          <p:cNvGrpSpPr/>
          <p:nvPr/>
        </p:nvGrpSpPr>
        <p:grpSpPr>
          <a:xfrm>
            <a:off x="10056248" y="1040513"/>
            <a:ext cx="812880" cy="281520"/>
            <a:chOff x="10056248" y="1040513"/>
            <a:chExt cx="81288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8C21EBE-F907-1200-0B0C-9ECD38F24B5A}"/>
                    </a:ext>
                  </a:extLst>
                </p14:cNvPr>
                <p14:cNvContentPartPr/>
                <p14:nvPr/>
              </p14:nvContentPartPr>
              <p14:xfrm>
                <a:off x="10056248" y="1112873"/>
                <a:ext cx="179280" cy="209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8C21EBE-F907-1200-0B0C-9ECD38F24B5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38608" y="1095233"/>
                  <a:ext cx="214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EF3C9EB-1EE2-FE8F-B6C7-7DA169691C17}"/>
                    </a:ext>
                  </a:extLst>
                </p14:cNvPr>
                <p14:cNvContentPartPr/>
                <p14:nvPr/>
              </p14:nvContentPartPr>
              <p14:xfrm>
                <a:off x="10258928" y="1113233"/>
                <a:ext cx="131400" cy="183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EF3C9EB-1EE2-FE8F-B6C7-7DA169691C1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40928" y="1095593"/>
                  <a:ext cx="167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5C68DC4-3641-6AC9-C959-567555115872}"/>
                    </a:ext>
                  </a:extLst>
                </p14:cNvPr>
                <p14:cNvContentPartPr/>
                <p14:nvPr/>
              </p14:nvContentPartPr>
              <p14:xfrm>
                <a:off x="10456928" y="1097033"/>
                <a:ext cx="162360" cy="183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5C68DC4-3641-6AC9-C959-56755511587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438928" y="1079393"/>
                  <a:ext cx="198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88E6D1D-A214-AEED-DFD1-21EA60160857}"/>
                    </a:ext>
                  </a:extLst>
                </p14:cNvPr>
                <p14:cNvContentPartPr/>
                <p14:nvPr/>
              </p14:nvContentPartPr>
              <p14:xfrm>
                <a:off x="10691288" y="1040513"/>
                <a:ext cx="102960" cy="248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88E6D1D-A214-AEED-DFD1-21EA6016085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673288" y="1022873"/>
                  <a:ext cx="1386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6508323-FE19-908C-4698-579BD95028F5}"/>
                    </a:ext>
                  </a:extLst>
                </p14:cNvPr>
                <p14:cNvContentPartPr/>
                <p14:nvPr/>
              </p14:nvContentPartPr>
              <p14:xfrm>
                <a:off x="10670048" y="1063193"/>
                <a:ext cx="199080" cy="222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6508323-FE19-908C-4698-579BD95028F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652408" y="1045553"/>
                  <a:ext cx="23472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D556547-B016-4159-D6E0-29E611066048}"/>
              </a:ext>
            </a:extLst>
          </p:cNvPr>
          <p:cNvGrpSpPr/>
          <p:nvPr/>
        </p:nvGrpSpPr>
        <p:grpSpPr>
          <a:xfrm>
            <a:off x="1800728" y="3126713"/>
            <a:ext cx="304560" cy="254520"/>
            <a:chOff x="1800728" y="3126713"/>
            <a:chExt cx="30456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EB10181-668A-595A-318A-A18EEB5AE157}"/>
                    </a:ext>
                  </a:extLst>
                </p14:cNvPr>
                <p14:cNvContentPartPr/>
                <p14:nvPr/>
              </p14:nvContentPartPr>
              <p14:xfrm>
                <a:off x="1800728" y="3126713"/>
                <a:ext cx="216720" cy="66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EB10181-668A-595A-318A-A18EEB5AE15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783088" y="3108713"/>
                  <a:ext cx="252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475A83D-C147-8880-A59A-65BBE6582D5A}"/>
                    </a:ext>
                  </a:extLst>
                </p14:cNvPr>
                <p14:cNvContentPartPr/>
                <p14:nvPr/>
              </p14:nvContentPartPr>
              <p14:xfrm>
                <a:off x="1859048" y="3334793"/>
                <a:ext cx="246240" cy="46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475A83D-C147-8880-A59A-65BBE6582D5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41048" y="3316793"/>
                  <a:ext cx="28188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A1658D3-66FC-8FB6-1118-6FC90FC00BE6}"/>
              </a:ext>
            </a:extLst>
          </p:cNvPr>
          <p:cNvGrpSpPr/>
          <p:nvPr/>
        </p:nvGrpSpPr>
        <p:grpSpPr>
          <a:xfrm>
            <a:off x="2457368" y="2414993"/>
            <a:ext cx="1914480" cy="846720"/>
            <a:chOff x="2457368" y="2414993"/>
            <a:chExt cx="1914480" cy="84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46F9015-C823-01B2-5707-93758252BA18}"/>
                    </a:ext>
                  </a:extLst>
                </p14:cNvPr>
                <p14:cNvContentPartPr/>
                <p14:nvPr/>
              </p14:nvContentPartPr>
              <p14:xfrm>
                <a:off x="2457368" y="2994953"/>
                <a:ext cx="153720" cy="266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46F9015-C823-01B2-5707-93758252BA1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439368" y="2976953"/>
                  <a:ext cx="1893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8F2343B-144E-086E-7C7D-6CC147751D4D}"/>
                    </a:ext>
                  </a:extLst>
                </p14:cNvPr>
                <p14:cNvContentPartPr/>
                <p14:nvPr/>
              </p14:nvContentPartPr>
              <p14:xfrm>
                <a:off x="2697128" y="3011153"/>
                <a:ext cx="225360" cy="170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8F2343B-144E-086E-7C7D-6CC147751D4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679488" y="2993513"/>
                  <a:ext cx="261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632E9B2-E47E-F43C-F25A-6EF0A9D26D6A}"/>
                    </a:ext>
                  </a:extLst>
                </p14:cNvPr>
                <p14:cNvContentPartPr/>
                <p14:nvPr/>
              </p14:nvContentPartPr>
              <p14:xfrm>
                <a:off x="2934368" y="2927993"/>
                <a:ext cx="194760" cy="148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632E9B2-E47E-F43C-F25A-6EF0A9D26D6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16728" y="2910353"/>
                  <a:ext cx="230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358CAAF-AC39-AC57-84B1-9CF837C57E3A}"/>
                    </a:ext>
                  </a:extLst>
                </p14:cNvPr>
                <p14:cNvContentPartPr/>
                <p14:nvPr/>
              </p14:nvContentPartPr>
              <p14:xfrm>
                <a:off x="3188528" y="2852393"/>
                <a:ext cx="46800" cy="226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358CAAF-AC39-AC57-84B1-9CF837C57E3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70528" y="2834393"/>
                  <a:ext cx="824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F63EBDE-98C2-5020-C9CA-EE495AE37A03}"/>
                    </a:ext>
                  </a:extLst>
                </p14:cNvPr>
                <p14:cNvContentPartPr/>
                <p14:nvPr/>
              </p14:nvContentPartPr>
              <p14:xfrm>
                <a:off x="3108248" y="2898113"/>
                <a:ext cx="184680" cy="158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F63EBDE-98C2-5020-C9CA-EE495AE37A0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90608" y="2880473"/>
                  <a:ext cx="220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CA2D031-85DF-4304-7FF8-19643AF364BF}"/>
                    </a:ext>
                  </a:extLst>
                </p14:cNvPr>
                <p14:cNvContentPartPr/>
                <p14:nvPr/>
              </p14:nvContentPartPr>
              <p14:xfrm>
                <a:off x="3410648" y="2414993"/>
                <a:ext cx="270720" cy="576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CA2D031-85DF-4304-7FF8-19643AF364B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92648" y="2396993"/>
                  <a:ext cx="30636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9FB5A9C-466C-6EE7-DF28-DE1CEBC77CAC}"/>
                    </a:ext>
                  </a:extLst>
                </p14:cNvPr>
                <p14:cNvContentPartPr/>
                <p14:nvPr/>
              </p14:nvContentPartPr>
              <p14:xfrm>
                <a:off x="3461048" y="2702633"/>
                <a:ext cx="259200" cy="75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9FB5A9C-466C-6EE7-DF28-DE1CEBC77CA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43408" y="2684993"/>
                  <a:ext cx="294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5B6B788-8DF0-9A55-88BF-FA933DB28E0C}"/>
                    </a:ext>
                  </a:extLst>
                </p14:cNvPr>
                <p14:cNvContentPartPr/>
                <p14:nvPr/>
              </p14:nvContentPartPr>
              <p14:xfrm>
                <a:off x="3749408" y="2652593"/>
                <a:ext cx="399240" cy="222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5B6B788-8DF0-9A55-88BF-FA933DB28E0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731768" y="2634953"/>
                  <a:ext cx="4348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DB60942-D61F-2287-CBF3-4D8EB6D1D63B}"/>
                    </a:ext>
                  </a:extLst>
                </p14:cNvPr>
                <p14:cNvContentPartPr/>
                <p14:nvPr/>
              </p14:nvContentPartPr>
              <p14:xfrm>
                <a:off x="4207688" y="2585633"/>
                <a:ext cx="35640" cy="174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DB60942-D61F-2287-CBF3-4D8EB6D1D63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189688" y="2567633"/>
                  <a:ext cx="71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31BB48F-DE48-41BD-71CC-8007F816AD70}"/>
                    </a:ext>
                  </a:extLst>
                </p14:cNvPr>
                <p14:cNvContentPartPr/>
                <p14:nvPr/>
              </p14:nvContentPartPr>
              <p14:xfrm>
                <a:off x="4121288" y="2602913"/>
                <a:ext cx="250560" cy="161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31BB48F-DE48-41BD-71CC-8007F816AD7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103288" y="2584913"/>
                  <a:ext cx="28620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3E999D7-B241-AC76-86C6-5E17816D9C6F}"/>
              </a:ext>
            </a:extLst>
          </p:cNvPr>
          <p:cNvGrpSpPr/>
          <p:nvPr/>
        </p:nvGrpSpPr>
        <p:grpSpPr>
          <a:xfrm>
            <a:off x="4637168" y="2255153"/>
            <a:ext cx="859680" cy="519120"/>
            <a:chOff x="4637168" y="2255153"/>
            <a:chExt cx="859680" cy="51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A526F8C-B5D8-FA45-163A-913C902FCD8D}"/>
                    </a:ext>
                  </a:extLst>
                </p14:cNvPr>
                <p14:cNvContentPartPr/>
                <p14:nvPr/>
              </p14:nvContentPartPr>
              <p14:xfrm>
                <a:off x="4637168" y="2576993"/>
                <a:ext cx="219600" cy="21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A526F8C-B5D8-FA45-163A-913C902FCD8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619168" y="2558993"/>
                  <a:ext cx="255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17D162F-9D2F-A963-7990-A4BB357BA56F}"/>
                    </a:ext>
                  </a:extLst>
                </p14:cNvPr>
                <p14:cNvContentPartPr/>
                <p14:nvPr/>
              </p14:nvContentPartPr>
              <p14:xfrm>
                <a:off x="4905728" y="2264513"/>
                <a:ext cx="230040" cy="509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17D162F-9D2F-A963-7990-A4BB357BA56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88088" y="2246513"/>
                  <a:ext cx="26568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A05CBC8-6484-3892-B5D7-2EE88469E4EF}"/>
                    </a:ext>
                  </a:extLst>
                </p14:cNvPr>
                <p14:cNvContentPartPr/>
                <p14:nvPr/>
              </p14:nvContentPartPr>
              <p14:xfrm>
                <a:off x="5248088" y="2544593"/>
                <a:ext cx="24840" cy="218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A05CBC8-6484-3892-B5D7-2EE88469E4E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230088" y="2526593"/>
                  <a:ext cx="60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8928F3B-B2F8-15EA-93E7-EB3C89F06C5F}"/>
                    </a:ext>
                  </a:extLst>
                </p14:cNvPr>
                <p14:cNvContentPartPr/>
                <p14:nvPr/>
              </p14:nvContentPartPr>
              <p14:xfrm>
                <a:off x="5191568" y="2562953"/>
                <a:ext cx="140040" cy="178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8928F3B-B2F8-15EA-93E7-EB3C89F06C5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173928" y="2544953"/>
                  <a:ext cx="175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AC44A33-BF94-7942-9490-76C19AE9D070}"/>
                    </a:ext>
                  </a:extLst>
                </p14:cNvPr>
                <p14:cNvContentPartPr/>
                <p14:nvPr/>
              </p14:nvContentPartPr>
              <p14:xfrm>
                <a:off x="5275088" y="2278553"/>
                <a:ext cx="201960" cy="210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AC44A33-BF94-7942-9490-76C19AE9D07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257088" y="2260913"/>
                  <a:ext cx="237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00909A8-1A20-89C8-3927-D10A90A0D77D}"/>
                    </a:ext>
                  </a:extLst>
                </p14:cNvPr>
                <p14:cNvContentPartPr/>
                <p14:nvPr/>
              </p14:nvContentPartPr>
              <p14:xfrm>
                <a:off x="5299208" y="2255153"/>
                <a:ext cx="197640" cy="9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00909A8-1A20-89C8-3927-D10A90A0D77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281568" y="2237513"/>
                  <a:ext cx="2332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B101F4D-B35F-4908-D7A1-0660F5F7517A}"/>
              </a:ext>
            </a:extLst>
          </p:cNvPr>
          <p:cNvGrpSpPr/>
          <p:nvPr/>
        </p:nvGrpSpPr>
        <p:grpSpPr>
          <a:xfrm>
            <a:off x="5721488" y="1997393"/>
            <a:ext cx="1659600" cy="673200"/>
            <a:chOff x="5721488" y="1997393"/>
            <a:chExt cx="1659600" cy="6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E4ECCC0-95E7-48A6-B563-2EAE7A16EBC9}"/>
                    </a:ext>
                  </a:extLst>
                </p14:cNvPr>
                <p14:cNvContentPartPr/>
                <p14:nvPr/>
              </p14:nvContentPartPr>
              <p14:xfrm>
                <a:off x="5721488" y="2418593"/>
                <a:ext cx="194400" cy="252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E4ECCC0-95E7-48A6-B563-2EAE7A16EBC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703848" y="2400593"/>
                  <a:ext cx="230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1E84496-9DA9-E81D-D750-3EF456669786}"/>
                    </a:ext>
                  </a:extLst>
                </p14:cNvPr>
                <p14:cNvContentPartPr/>
                <p14:nvPr/>
              </p14:nvContentPartPr>
              <p14:xfrm>
                <a:off x="5937848" y="2390153"/>
                <a:ext cx="141480" cy="229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1E84496-9DA9-E81D-D750-3EF45666978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919848" y="2372153"/>
                  <a:ext cx="1771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AE8EE27-5D2B-AE3C-AC49-F306BA121DD3}"/>
                    </a:ext>
                  </a:extLst>
                </p14:cNvPr>
                <p14:cNvContentPartPr/>
                <p14:nvPr/>
              </p14:nvContentPartPr>
              <p14:xfrm>
                <a:off x="6123608" y="2403113"/>
                <a:ext cx="183960" cy="195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AE8EE27-5D2B-AE3C-AC49-F306BA121DD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105968" y="2385473"/>
                  <a:ext cx="219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67E23AB-C4E8-E463-1D74-D5BFFCC26A40}"/>
                    </a:ext>
                  </a:extLst>
                </p14:cNvPr>
                <p14:cNvContentPartPr/>
                <p14:nvPr/>
              </p14:nvContentPartPr>
              <p14:xfrm>
                <a:off x="6375248" y="2346233"/>
                <a:ext cx="53640" cy="205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67E23AB-C4E8-E463-1D74-D5BFFCC26A4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357608" y="2328233"/>
                  <a:ext cx="89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B460E98-ECAC-93E2-697B-DBDCD793D94C}"/>
                    </a:ext>
                  </a:extLst>
                </p14:cNvPr>
                <p14:cNvContentPartPr/>
                <p14:nvPr/>
              </p14:nvContentPartPr>
              <p14:xfrm>
                <a:off x="6323408" y="2355953"/>
                <a:ext cx="164160" cy="213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B460E98-ECAC-93E2-697B-DBDCD793D94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305768" y="2337953"/>
                  <a:ext cx="199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C7F2348-CAA3-9EAF-2373-AE91C50823D4}"/>
                    </a:ext>
                  </a:extLst>
                </p14:cNvPr>
                <p14:cNvContentPartPr/>
                <p14:nvPr/>
              </p14:nvContentPartPr>
              <p14:xfrm>
                <a:off x="6599168" y="2304113"/>
                <a:ext cx="175320" cy="209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C7F2348-CAA3-9EAF-2373-AE91C50823D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581528" y="2286113"/>
                  <a:ext cx="210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2A8443E-E5BC-2F00-DAC8-6B1736843823}"/>
                    </a:ext>
                  </a:extLst>
                </p14:cNvPr>
                <p14:cNvContentPartPr/>
                <p14:nvPr/>
              </p14:nvContentPartPr>
              <p14:xfrm>
                <a:off x="6794288" y="2328953"/>
                <a:ext cx="179280" cy="151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2A8443E-E5BC-2F00-DAC8-6B173684382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776648" y="2310953"/>
                  <a:ext cx="214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9FE05C0-88EB-76E3-4DDA-987EB938DFD2}"/>
                    </a:ext>
                  </a:extLst>
                </p14:cNvPr>
                <p14:cNvContentPartPr/>
                <p14:nvPr/>
              </p14:nvContentPartPr>
              <p14:xfrm>
                <a:off x="6940088" y="1997393"/>
                <a:ext cx="109440" cy="444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9FE05C0-88EB-76E3-4DDA-987EB938DFD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922088" y="1979393"/>
                  <a:ext cx="14508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3A3BF18-470C-434E-C492-075AC5C65783}"/>
                    </a:ext>
                  </a:extLst>
                </p14:cNvPr>
                <p14:cNvContentPartPr/>
                <p14:nvPr/>
              </p14:nvContentPartPr>
              <p14:xfrm>
                <a:off x="6912368" y="2220233"/>
                <a:ext cx="287640" cy="6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3A3BF18-470C-434E-C492-075AC5C6578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894368" y="2202593"/>
                  <a:ext cx="323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6B4DF7B-8AF6-3EF1-685C-D62B81342FC8}"/>
                    </a:ext>
                  </a:extLst>
                </p14:cNvPr>
                <p14:cNvContentPartPr/>
                <p14:nvPr/>
              </p14:nvContentPartPr>
              <p14:xfrm>
                <a:off x="7245728" y="2167673"/>
                <a:ext cx="12240" cy="231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6B4DF7B-8AF6-3EF1-685C-D62B81342FC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227728" y="2149673"/>
                  <a:ext cx="47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2FE8EC0-1FF8-6A96-36F9-30A6ED703A45}"/>
                    </a:ext>
                  </a:extLst>
                </p14:cNvPr>
                <p14:cNvContentPartPr/>
                <p14:nvPr/>
              </p14:nvContentPartPr>
              <p14:xfrm>
                <a:off x="7135208" y="2238593"/>
                <a:ext cx="245880" cy="165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2FE8EC0-1FF8-6A96-36F9-30A6ED703A4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117568" y="2220953"/>
                  <a:ext cx="28152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67B4F16-948F-3D9C-CBB0-D6077DE96A6D}"/>
              </a:ext>
            </a:extLst>
          </p:cNvPr>
          <p:cNvGrpSpPr/>
          <p:nvPr/>
        </p:nvGrpSpPr>
        <p:grpSpPr>
          <a:xfrm>
            <a:off x="7681328" y="1717867"/>
            <a:ext cx="1906232" cy="624406"/>
            <a:chOff x="7681328" y="1717867"/>
            <a:chExt cx="1906232" cy="62440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243B070-A11C-2B10-2942-D0FA9748FE59}"/>
                    </a:ext>
                  </a:extLst>
                </p14:cNvPr>
                <p14:cNvContentPartPr/>
                <p14:nvPr/>
              </p14:nvContentPartPr>
              <p14:xfrm>
                <a:off x="7681328" y="2205833"/>
                <a:ext cx="186840" cy="25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243B070-A11C-2B10-2942-D0FA9748FE5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663688" y="2188193"/>
                  <a:ext cx="222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0C6D747-00DA-3113-A1C4-58366EC06BCF}"/>
                    </a:ext>
                  </a:extLst>
                </p14:cNvPr>
                <p14:cNvContentPartPr/>
                <p14:nvPr/>
              </p14:nvContentPartPr>
              <p14:xfrm>
                <a:off x="7729568" y="2129153"/>
                <a:ext cx="91800" cy="213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0C6D747-00DA-3113-A1C4-58366EC06BC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711568" y="2111153"/>
                  <a:ext cx="1274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1A6DCE5-F463-92D7-1639-8958B17628A2}"/>
                    </a:ext>
                  </a:extLst>
                </p14:cNvPr>
                <p14:cNvContentPartPr/>
                <p14:nvPr/>
              </p14:nvContentPartPr>
              <p14:xfrm>
                <a:off x="7921808" y="1963913"/>
                <a:ext cx="151560" cy="169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1A6DCE5-F463-92D7-1639-8958B17628A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903808" y="1945913"/>
                  <a:ext cx="187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5A7A381-7ADC-866D-AD48-F02016750FB4}"/>
                    </a:ext>
                  </a:extLst>
                </p14:cNvPr>
                <p14:cNvContentPartPr/>
                <p14:nvPr/>
              </p14:nvContentPartPr>
              <p14:xfrm>
                <a:off x="8050328" y="1957793"/>
                <a:ext cx="74160" cy="368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5A7A381-7ADC-866D-AD48-F02016750FB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032688" y="1940153"/>
                  <a:ext cx="1098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E38175C-99CB-28E7-5E5B-40A1BB8992E3}"/>
                    </a:ext>
                  </a:extLst>
                </p14:cNvPr>
                <p14:cNvContentPartPr/>
                <p14:nvPr/>
              </p14:nvContentPartPr>
              <p14:xfrm>
                <a:off x="8161928" y="1985513"/>
                <a:ext cx="235080" cy="306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E38175C-99CB-28E7-5E5B-40A1BB8992E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144288" y="1967873"/>
                  <a:ext cx="2707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456876A-7F7F-F2BB-8E23-4A1E57F2B4AF}"/>
                    </a:ext>
                  </a:extLst>
                </p14:cNvPr>
                <p14:cNvContentPartPr/>
                <p14:nvPr/>
              </p14:nvContentPartPr>
              <p14:xfrm>
                <a:off x="8251208" y="1970753"/>
                <a:ext cx="141480" cy="43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456876A-7F7F-F2BB-8E23-4A1E57F2B4A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233568" y="1953113"/>
                  <a:ext cx="177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1D54500-7529-614F-C924-93CA10BDFC10}"/>
                    </a:ext>
                  </a:extLst>
                </p14:cNvPr>
                <p14:cNvContentPartPr/>
                <p14:nvPr/>
              </p14:nvContentPartPr>
              <p14:xfrm>
                <a:off x="8547160" y="2024947"/>
                <a:ext cx="62640" cy="281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1D54500-7529-614F-C924-93CA10BDFC1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529520" y="2006947"/>
                  <a:ext cx="982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66C310D-2600-5027-F4DD-9D5B4F335960}"/>
                    </a:ext>
                  </a:extLst>
                </p14:cNvPr>
                <p14:cNvContentPartPr/>
                <p14:nvPr/>
              </p14:nvContentPartPr>
              <p14:xfrm>
                <a:off x="8523400" y="2050147"/>
                <a:ext cx="210240" cy="234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66C310D-2600-5027-F4DD-9D5B4F33596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505760" y="2032507"/>
                  <a:ext cx="2458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8AFE622-EE17-9936-2743-B4497AF0C884}"/>
                    </a:ext>
                  </a:extLst>
                </p14:cNvPr>
                <p14:cNvContentPartPr/>
                <p14:nvPr/>
              </p14:nvContentPartPr>
              <p14:xfrm>
                <a:off x="8597920" y="1814707"/>
                <a:ext cx="119520" cy="141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8AFE622-EE17-9936-2743-B4497AF0C88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579920" y="1796707"/>
                  <a:ext cx="155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38CD0F5-4585-C136-F4A5-158E0DDF5165}"/>
                    </a:ext>
                  </a:extLst>
                </p14:cNvPr>
                <p14:cNvContentPartPr/>
                <p14:nvPr/>
              </p14:nvContentPartPr>
              <p14:xfrm>
                <a:off x="8660920" y="1801387"/>
                <a:ext cx="104760" cy="316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38CD0F5-4585-C136-F4A5-158E0DDF516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642920" y="1783387"/>
                  <a:ext cx="1404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4266588-E76D-05C1-9EED-FD6C7C477504}"/>
                    </a:ext>
                  </a:extLst>
                </p14:cNvPr>
                <p14:cNvContentPartPr/>
                <p14:nvPr/>
              </p14:nvContentPartPr>
              <p14:xfrm>
                <a:off x="8862880" y="1955467"/>
                <a:ext cx="217440" cy="286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4266588-E76D-05C1-9EED-FD6C7C47750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845240" y="1937467"/>
                  <a:ext cx="2530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C250FCD-B5AA-1957-2082-9EBB48A2BCD5}"/>
                    </a:ext>
                  </a:extLst>
                </p14:cNvPr>
                <p14:cNvContentPartPr/>
                <p14:nvPr/>
              </p14:nvContentPartPr>
              <p14:xfrm>
                <a:off x="9007240" y="1887787"/>
                <a:ext cx="181440" cy="278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C250FCD-B5AA-1957-2082-9EBB48A2BCD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989600" y="1869787"/>
                  <a:ext cx="2170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A080A97-8B0A-FA09-9347-6E8885606B77}"/>
                    </a:ext>
                  </a:extLst>
                </p14:cNvPr>
                <p14:cNvContentPartPr/>
                <p14:nvPr/>
              </p14:nvContentPartPr>
              <p14:xfrm>
                <a:off x="9182560" y="1872667"/>
                <a:ext cx="249480" cy="260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A080A97-8B0A-FA09-9347-6E8885606B7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164560" y="1854667"/>
                  <a:ext cx="2851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F93950F-F242-E8F9-7634-6D7EA70905CD}"/>
                    </a:ext>
                  </a:extLst>
                </p14:cNvPr>
                <p14:cNvContentPartPr/>
                <p14:nvPr/>
              </p14:nvContentPartPr>
              <p14:xfrm>
                <a:off x="9407560" y="1717867"/>
                <a:ext cx="75960" cy="368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F93950F-F242-E8F9-7634-6D7EA70905C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389560" y="1700227"/>
                  <a:ext cx="1116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3AD9C6E-CCD1-32A3-B18C-108F9EADC68E}"/>
                    </a:ext>
                  </a:extLst>
                </p14:cNvPr>
                <p14:cNvContentPartPr/>
                <p14:nvPr/>
              </p14:nvContentPartPr>
              <p14:xfrm>
                <a:off x="9306400" y="1872667"/>
                <a:ext cx="281160" cy="194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3AD9C6E-CCD1-32A3-B18C-108F9EADC68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288400" y="1854667"/>
                  <a:ext cx="316800" cy="230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65671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/>
              <p:nvPr/>
            </p:nvSpPr>
            <p:spPr>
              <a:xfrm>
                <a:off x="4060988" y="0"/>
                <a:ext cx="4070024" cy="15645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𝒔𝒊𝒏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𝒄𝒐𝒔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988" y="0"/>
                <a:ext cx="4070024" cy="1564531"/>
              </a:xfrm>
              <a:prstGeom prst="rect">
                <a:avLst/>
              </a:prstGeom>
              <a:blipFill>
                <a:blip r:embed="rId2"/>
                <a:stretch>
                  <a:fillRect b="-5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D1E0E40-EF4E-5D51-3557-E8ADB21C8B55}"/>
              </a:ext>
            </a:extLst>
          </p:cNvPr>
          <p:cNvSpPr txBox="1"/>
          <p:nvPr/>
        </p:nvSpPr>
        <p:spPr>
          <a:xfrm>
            <a:off x="0" y="0"/>
            <a:ext cx="16055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Ex. 5)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E8BD3A-E81B-7206-B7EF-D5F99ECB25A3}"/>
              </a:ext>
            </a:extLst>
          </p:cNvPr>
          <p:cNvGrpSpPr/>
          <p:nvPr/>
        </p:nvGrpSpPr>
        <p:grpSpPr>
          <a:xfrm>
            <a:off x="8369288" y="307553"/>
            <a:ext cx="1778760" cy="750240"/>
            <a:chOff x="8369288" y="307553"/>
            <a:chExt cx="1778760" cy="75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3C72467-3DF7-EB6C-1762-E62BDD885EFB}"/>
                    </a:ext>
                  </a:extLst>
                </p14:cNvPr>
                <p14:cNvContentPartPr/>
                <p14:nvPr/>
              </p14:nvContentPartPr>
              <p14:xfrm>
                <a:off x="8370728" y="811913"/>
                <a:ext cx="229320" cy="53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3C72467-3DF7-EB6C-1762-E62BDD885EF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52728" y="794273"/>
                  <a:ext cx="264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8190507-6C3C-46EC-7C7A-5611E2D46C21}"/>
                    </a:ext>
                  </a:extLst>
                </p14:cNvPr>
                <p14:cNvContentPartPr/>
                <p14:nvPr/>
              </p14:nvContentPartPr>
              <p14:xfrm>
                <a:off x="8369288" y="1027913"/>
                <a:ext cx="278640" cy="9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8190507-6C3C-46EC-7C7A-5611E2D46C2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51648" y="1010273"/>
                  <a:ext cx="314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00325D3-FCCC-7C63-EF55-70C56A2BEC81}"/>
                    </a:ext>
                  </a:extLst>
                </p14:cNvPr>
                <p14:cNvContentPartPr/>
                <p14:nvPr/>
              </p14:nvContentPartPr>
              <p14:xfrm>
                <a:off x="8896328" y="307553"/>
                <a:ext cx="271440" cy="750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00325D3-FCCC-7C63-EF55-70C56A2BEC8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78328" y="289913"/>
                  <a:ext cx="307080" cy="78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CCEE663-8AF5-BC26-57FB-25B59C75D52D}"/>
                    </a:ext>
                  </a:extLst>
                </p14:cNvPr>
                <p14:cNvContentPartPr/>
                <p14:nvPr/>
              </p14:nvContentPartPr>
              <p14:xfrm>
                <a:off x="8940968" y="796433"/>
                <a:ext cx="335880" cy="10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CCEE663-8AF5-BC26-57FB-25B59C75D52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23328" y="778793"/>
                  <a:ext cx="371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6A4FE14-2ECD-8739-49B6-C822AA678CFD}"/>
                    </a:ext>
                  </a:extLst>
                </p14:cNvPr>
                <p14:cNvContentPartPr/>
                <p14:nvPr/>
              </p14:nvContentPartPr>
              <p14:xfrm>
                <a:off x="9390248" y="693833"/>
                <a:ext cx="448920" cy="279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6A4FE14-2ECD-8739-49B6-C822AA678CF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72248" y="675833"/>
                  <a:ext cx="4845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7B93FB4-2EFF-808F-0ED7-1AB9D66C5A6E}"/>
                    </a:ext>
                  </a:extLst>
                </p14:cNvPr>
                <p14:cNvContentPartPr/>
                <p14:nvPr/>
              </p14:nvContentPartPr>
              <p14:xfrm>
                <a:off x="9903608" y="689153"/>
                <a:ext cx="156960" cy="286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7B93FB4-2EFF-808F-0ED7-1AB9D66C5A6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85608" y="671153"/>
                  <a:ext cx="1926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74DCA77-73D4-A9F4-D1F7-E89EF044A97B}"/>
                    </a:ext>
                  </a:extLst>
                </p14:cNvPr>
                <p14:cNvContentPartPr/>
                <p14:nvPr/>
              </p14:nvContentPartPr>
              <p14:xfrm>
                <a:off x="9816848" y="703553"/>
                <a:ext cx="331200" cy="277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74DCA77-73D4-A9F4-D1F7-E89EF044A97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799208" y="685913"/>
                  <a:ext cx="36684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AB6B492-5C3A-3069-8192-68AD38152491}"/>
              </a:ext>
            </a:extLst>
          </p:cNvPr>
          <p:cNvGrpSpPr/>
          <p:nvPr/>
        </p:nvGrpSpPr>
        <p:grpSpPr>
          <a:xfrm>
            <a:off x="625328" y="2322833"/>
            <a:ext cx="1012680" cy="1077120"/>
            <a:chOff x="625328" y="2322833"/>
            <a:chExt cx="1012680" cy="10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C3580E8-9F1B-66F9-7F05-D01802212507}"/>
                    </a:ext>
                  </a:extLst>
                </p14:cNvPr>
                <p14:cNvContentPartPr/>
                <p14:nvPr/>
              </p14:nvContentPartPr>
              <p14:xfrm>
                <a:off x="625328" y="2387273"/>
                <a:ext cx="441000" cy="1012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C3580E8-9F1B-66F9-7F05-D0180221250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7328" y="2369273"/>
                  <a:ext cx="476640" cy="10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4874087-55E4-013D-0C89-C1E833D9298C}"/>
                    </a:ext>
                  </a:extLst>
                </p14:cNvPr>
                <p14:cNvContentPartPr/>
                <p14:nvPr/>
              </p14:nvContentPartPr>
              <p14:xfrm>
                <a:off x="938888" y="2322833"/>
                <a:ext cx="69840" cy="290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4874087-55E4-013D-0C89-C1E833D9298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1248" y="2304833"/>
                  <a:ext cx="1054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26DB6D7-AD86-D024-515F-FB8D90F9D855}"/>
                    </a:ext>
                  </a:extLst>
                </p14:cNvPr>
                <p14:cNvContentPartPr/>
                <p14:nvPr/>
              </p14:nvContentPartPr>
              <p14:xfrm>
                <a:off x="1141208" y="2409953"/>
                <a:ext cx="172440" cy="676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26DB6D7-AD86-D024-515F-FB8D90F9D85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23568" y="2392313"/>
                  <a:ext cx="208080" cy="71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667F880-964D-933A-DE82-D59C52D4AB1D}"/>
                    </a:ext>
                  </a:extLst>
                </p14:cNvPr>
                <p14:cNvContentPartPr/>
                <p14:nvPr/>
              </p14:nvContentPartPr>
              <p14:xfrm>
                <a:off x="1350008" y="2585633"/>
                <a:ext cx="13320" cy="409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667F880-964D-933A-DE82-D59C52D4AB1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32368" y="2567633"/>
                  <a:ext cx="489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F0B3EC8-F04F-D1FC-0457-AD9418922A85}"/>
                    </a:ext>
                  </a:extLst>
                </p14:cNvPr>
                <p14:cNvContentPartPr/>
                <p14:nvPr/>
              </p14:nvContentPartPr>
              <p14:xfrm>
                <a:off x="1294208" y="2625233"/>
                <a:ext cx="241200" cy="377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F0B3EC8-F04F-D1FC-0457-AD9418922A8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76208" y="2607233"/>
                  <a:ext cx="2768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7B89DC9-8E4A-5436-DE6A-11F8E08C4D42}"/>
                    </a:ext>
                  </a:extLst>
                </p14:cNvPr>
                <p14:cNvContentPartPr/>
                <p14:nvPr/>
              </p14:nvContentPartPr>
              <p14:xfrm>
                <a:off x="1490048" y="2393393"/>
                <a:ext cx="147960" cy="617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7B89DC9-8E4A-5436-DE6A-11F8E08C4D4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72408" y="2375393"/>
                  <a:ext cx="183600" cy="65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5E7C2E0-F474-8CF7-1E72-A852DE693A65}"/>
              </a:ext>
            </a:extLst>
          </p:cNvPr>
          <p:cNvGrpSpPr/>
          <p:nvPr/>
        </p:nvGrpSpPr>
        <p:grpSpPr>
          <a:xfrm>
            <a:off x="1911968" y="2612273"/>
            <a:ext cx="275400" cy="282240"/>
            <a:chOff x="1911968" y="2612273"/>
            <a:chExt cx="27540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DFEBC43-506D-2A9E-AE1D-F3E3F8E6225B}"/>
                    </a:ext>
                  </a:extLst>
                </p14:cNvPr>
                <p14:cNvContentPartPr/>
                <p14:nvPr/>
              </p14:nvContentPartPr>
              <p14:xfrm>
                <a:off x="1911968" y="2612273"/>
                <a:ext cx="241200" cy="10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FEBC43-506D-2A9E-AE1D-F3E3F8E6225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93968" y="2594633"/>
                  <a:ext cx="276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FF23AD2-17DA-24A6-E694-5450600F0E10}"/>
                    </a:ext>
                  </a:extLst>
                </p14:cNvPr>
                <p14:cNvContentPartPr/>
                <p14:nvPr/>
              </p14:nvContentPartPr>
              <p14:xfrm>
                <a:off x="1994048" y="2829713"/>
                <a:ext cx="193320" cy="64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FF23AD2-17DA-24A6-E694-5450600F0E1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76408" y="2811713"/>
                  <a:ext cx="2289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D4B1B69-387B-28B2-E78E-465210CF3F5C}"/>
              </a:ext>
            </a:extLst>
          </p:cNvPr>
          <p:cNvGrpSpPr/>
          <p:nvPr/>
        </p:nvGrpSpPr>
        <p:grpSpPr>
          <a:xfrm>
            <a:off x="2676608" y="2064713"/>
            <a:ext cx="4716360" cy="1648080"/>
            <a:chOff x="2676608" y="2064713"/>
            <a:chExt cx="4716360" cy="164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271EC57-04EC-BF21-D05A-34BDD550215B}"/>
                    </a:ext>
                  </a:extLst>
                </p14:cNvPr>
                <p14:cNvContentPartPr/>
                <p14:nvPr/>
              </p14:nvContentPartPr>
              <p14:xfrm>
                <a:off x="2712608" y="2656913"/>
                <a:ext cx="225360" cy="322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271EC57-04EC-BF21-D05A-34BDD550215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94968" y="2638913"/>
                  <a:ext cx="2610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7F04613-CE3A-34A1-F9CA-3A2F95127ED6}"/>
                    </a:ext>
                  </a:extLst>
                </p14:cNvPr>
                <p14:cNvContentPartPr/>
                <p14:nvPr/>
              </p14:nvContentPartPr>
              <p14:xfrm>
                <a:off x="2997728" y="2676353"/>
                <a:ext cx="227520" cy="202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7F04613-CE3A-34A1-F9CA-3A2F95127ED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80088" y="2658353"/>
                  <a:ext cx="2631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4FE0749-DE1E-19C3-1A65-22180627ACA3}"/>
                    </a:ext>
                  </a:extLst>
                </p14:cNvPr>
                <p14:cNvContentPartPr/>
                <p14:nvPr/>
              </p14:nvContentPartPr>
              <p14:xfrm>
                <a:off x="3289328" y="2573033"/>
                <a:ext cx="137160" cy="272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4FE0749-DE1E-19C3-1A65-22180627ACA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71688" y="2555393"/>
                  <a:ext cx="1728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99F3C28-BEAC-829A-34D3-7E5688303662}"/>
                    </a:ext>
                  </a:extLst>
                </p14:cNvPr>
                <p14:cNvContentPartPr/>
                <p14:nvPr/>
              </p14:nvContentPartPr>
              <p14:xfrm>
                <a:off x="3562208" y="2571593"/>
                <a:ext cx="47520" cy="247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99F3C28-BEAC-829A-34D3-7E568830366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44208" y="2553593"/>
                  <a:ext cx="831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F5D36F1-2ACB-EFFC-3345-1B189390FAE7}"/>
                    </a:ext>
                  </a:extLst>
                </p14:cNvPr>
                <p14:cNvContentPartPr/>
                <p14:nvPr/>
              </p14:nvContentPartPr>
              <p14:xfrm>
                <a:off x="3504248" y="2569793"/>
                <a:ext cx="225000" cy="228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F5D36F1-2ACB-EFFC-3345-1B189390FAE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86608" y="2552153"/>
                  <a:ext cx="2606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431DCDB-8FAB-A082-8EB6-3999F1C0EBB0}"/>
                    </a:ext>
                  </a:extLst>
                </p14:cNvPr>
                <p14:cNvContentPartPr/>
                <p14:nvPr/>
              </p14:nvContentPartPr>
              <p14:xfrm>
                <a:off x="3882248" y="2547833"/>
                <a:ext cx="131040" cy="216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431DCDB-8FAB-A082-8EB6-3999F1C0EBB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64608" y="2530193"/>
                  <a:ext cx="166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5AD8DCF-D1B0-7465-A450-29749887F743}"/>
                    </a:ext>
                  </a:extLst>
                </p14:cNvPr>
                <p14:cNvContentPartPr/>
                <p14:nvPr/>
              </p14:nvContentPartPr>
              <p14:xfrm>
                <a:off x="4064408" y="2553233"/>
                <a:ext cx="210240" cy="158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5AD8DCF-D1B0-7465-A450-29749887F74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46768" y="2535233"/>
                  <a:ext cx="245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5E077BF-4380-579E-ED1B-B3D03066B38A}"/>
                    </a:ext>
                  </a:extLst>
                </p14:cNvPr>
                <p14:cNvContentPartPr/>
                <p14:nvPr/>
              </p14:nvContentPartPr>
              <p14:xfrm>
                <a:off x="4347728" y="2402033"/>
                <a:ext cx="111240" cy="236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5E077BF-4380-579E-ED1B-B3D03066B38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29728" y="2384033"/>
                  <a:ext cx="146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2C6E4FE-5712-4D2E-228E-F13AD188076B}"/>
                    </a:ext>
                  </a:extLst>
                </p14:cNvPr>
                <p14:cNvContentPartPr/>
                <p14:nvPr/>
              </p14:nvContentPartPr>
              <p14:xfrm>
                <a:off x="4617008" y="2377553"/>
                <a:ext cx="17640" cy="221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2C6E4FE-5712-4D2E-228E-F13AD188076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99368" y="2359553"/>
                  <a:ext cx="53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1F33FDB-1F6A-205E-57AA-24B8FC822ECB}"/>
                    </a:ext>
                  </a:extLst>
                </p14:cNvPr>
                <p14:cNvContentPartPr/>
                <p14:nvPr/>
              </p14:nvContentPartPr>
              <p14:xfrm>
                <a:off x="4486328" y="2423993"/>
                <a:ext cx="258120" cy="241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1F33FDB-1F6A-205E-57AA-24B8FC822E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68688" y="2405993"/>
                  <a:ext cx="2937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E912D0F-6035-7653-9F56-4D77793ED0D6}"/>
                    </a:ext>
                  </a:extLst>
                </p14:cNvPr>
                <p14:cNvContentPartPr/>
                <p14:nvPr/>
              </p14:nvContentPartPr>
              <p14:xfrm>
                <a:off x="4623128" y="2402753"/>
                <a:ext cx="12960" cy="354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E912D0F-6035-7653-9F56-4D77793ED0D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05488" y="2384753"/>
                  <a:ext cx="486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1EEE75F-BD8C-01D3-4FCF-313440E0C4A6}"/>
                    </a:ext>
                  </a:extLst>
                </p14:cNvPr>
                <p14:cNvContentPartPr/>
                <p14:nvPr/>
              </p14:nvContentPartPr>
              <p14:xfrm>
                <a:off x="4937768" y="2574113"/>
                <a:ext cx="266760" cy="33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1EEE75F-BD8C-01D3-4FCF-313440E0C4A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20128" y="2556473"/>
                  <a:ext cx="302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0DE63E5-5449-CC6B-3068-34BFA1A85870}"/>
                    </a:ext>
                  </a:extLst>
                </p14:cNvPr>
                <p14:cNvContentPartPr/>
                <p14:nvPr/>
              </p14:nvContentPartPr>
              <p14:xfrm>
                <a:off x="5516288" y="2398433"/>
                <a:ext cx="140040" cy="255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0DE63E5-5449-CC6B-3068-34BFA1A8587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498288" y="2380793"/>
                  <a:ext cx="1756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0688566-DAB7-BD32-67AD-F981BF467FD3}"/>
                    </a:ext>
                  </a:extLst>
                </p14:cNvPr>
                <p14:cNvContentPartPr/>
                <p14:nvPr/>
              </p14:nvContentPartPr>
              <p14:xfrm>
                <a:off x="5783768" y="2520113"/>
                <a:ext cx="11880" cy="73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0688566-DAB7-BD32-67AD-F981BF467FD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766128" y="2502473"/>
                  <a:ext cx="47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7355550-EF0E-BF67-6079-238B83661ED7}"/>
                    </a:ext>
                  </a:extLst>
                </p14:cNvPr>
                <p14:cNvContentPartPr/>
                <p14:nvPr/>
              </p14:nvContentPartPr>
              <p14:xfrm>
                <a:off x="5737328" y="2328953"/>
                <a:ext cx="21600" cy="36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7355550-EF0E-BF67-6079-238B83661ED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19688" y="2310953"/>
                  <a:ext cx="572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29ADF9C-43BF-8B01-F367-5D6829AC2D32}"/>
                    </a:ext>
                  </a:extLst>
                </p14:cNvPr>
                <p14:cNvContentPartPr/>
                <p14:nvPr/>
              </p14:nvContentPartPr>
              <p14:xfrm>
                <a:off x="5898968" y="2390873"/>
                <a:ext cx="283320" cy="181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29ADF9C-43BF-8B01-F367-5D6829AC2D3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81328" y="2373233"/>
                  <a:ext cx="3189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D8A23ED-E865-9452-7AC4-C0341FB7C4CA}"/>
                    </a:ext>
                  </a:extLst>
                </p14:cNvPr>
                <p14:cNvContentPartPr/>
                <p14:nvPr/>
              </p14:nvContentPartPr>
              <p14:xfrm>
                <a:off x="6094088" y="2383313"/>
                <a:ext cx="105840" cy="161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D8A23ED-E865-9452-7AC4-C0341FB7C4C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76448" y="2365673"/>
                  <a:ext cx="1414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E881670-F0D8-0362-7AD2-635CBA3AB419}"/>
                    </a:ext>
                  </a:extLst>
                </p14:cNvPr>
                <p14:cNvContentPartPr/>
                <p14:nvPr/>
              </p14:nvContentPartPr>
              <p14:xfrm>
                <a:off x="6342488" y="2212313"/>
                <a:ext cx="104400" cy="360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E881670-F0D8-0362-7AD2-635CBA3AB41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24488" y="2194313"/>
                  <a:ext cx="1400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FD37830-BCFD-6738-2381-43BBFF0E8E87}"/>
                    </a:ext>
                  </a:extLst>
                </p14:cNvPr>
                <p14:cNvContentPartPr/>
                <p14:nvPr/>
              </p14:nvContentPartPr>
              <p14:xfrm>
                <a:off x="6408368" y="2434433"/>
                <a:ext cx="140400" cy="9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FD37830-BCFD-6738-2381-43BBFF0E8E8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90368" y="2416433"/>
                  <a:ext cx="176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E359F04-0C6E-76EF-85D1-20A6FE1C3354}"/>
                    </a:ext>
                  </a:extLst>
                </p14:cNvPr>
                <p14:cNvContentPartPr/>
                <p14:nvPr/>
              </p14:nvContentPartPr>
              <p14:xfrm>
                <a:off x="6606728" y="2283953"/>
                <a:ext cx="154440" cy="182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E359F04-0C6E-76EF-85D1-20A6FE1C335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588728" y="2266313"/>
                  <a:ext cx="190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07A8B60-449E-124E-20F4-7DE5F4F5ED8D}"/>
                    </a:ext>
                  </a:extLst>
                </p14:cNvPr>
                <p14:cNvContentPartPr/>
                <p14:nvPr/>
              </p14:nvContentPartPr>
              <p14:xfrm>
                <a:off x="6819128" y="2358473"/>
                <a:ext cx="19800" cy="56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07A8B60-449E-124E-20F4-7DE5F4F5ED8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801488" y="2340833"/>
                  <a:ext cx="55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28210C2-370B-7320-E351-8385DB9B605A}"/>
                    </a:ext>
                  </a:extLst>
                </p14:cNvPr>
                <p14:cNvContentPartPr/>
                <p14:nvPr/>
              </p14:nvContentPartPr>
              <p14:xfrm>
                <a:off x="6809408" y="2193233"/>
                <a:ext cx="215280" cy="193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28210C2-370B-7320-E351-8385DB9B605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91768" y="2175593"/>
                  <a:ext cx="250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F313394-4C6D-86F6-92BC-788FDE0CC713}"/>
                    </a:ext>
                  </a:extLst>
                </p14:cNvPr>
                <p14:cNvContentPartPr/>
                <p14:nvPr/>
              </p14:nvContentPartPr>
              <p14:xfrm>
                <a:off x="7103528" y="2255513"/>
                <a:ext cx="66240" cy="126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F313394-4C6D-86F6-92BC-788FDE0CC71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85528" y="2237513"/>
                  <a:ext cx="101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8635F05-653D-0D96-AF7B-4C02819BDB38}"/>
                    </a:ext>
                  </a:extLst>
                </p14:cNvPr>
                <p14:cNvContentPartPr/>
                <p14:nvPr/>
              </p14:nvContentPartPr>
              <p14:xfrm>
                <a:off x="7045568" y="2234993"/>
                <a:ext cx="157680" cy="159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8635F05-653D-0D96-AF7B-4C02819BDB3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27928" y="2216993"/>
                  <a:ext cx="193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E6D772F-83FD-22B4-ECE9-679CA1A20AA5}"/>
                    </a:ext>
                  </a:extLst>
                </p14:cNvPr>
                <p14:cNvContentPartPr/>
                <p14:nvPr/>
              </p14:nvContentPartPr>
              <p14:xfrm>
                <a:off x="7170848" y="2064713"/>
                <a:ext cx="151200" cy="433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E6D772F-83FD-22B4-ECE9-679CA1A20AA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153208" y="2047073"/>
                  <a:ext cx="18684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56F38C0-46B0-2138-7F6D-3C1A0E6DC000}"/>
                    </a:ext>
                  </a:extLst>
                </p14:cNvPr>
                <p14:cNvContentPartPr/>
                <p14:nvPr/>
              </p14:nvContentPartPr>
              <p14:xfrm>
                <a:off x="2676608" y="2628473"/>
                <a:ext cx="4716360" cy="606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56F38C0-46B0-2138-7F6D-3C1A0E6DC00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58608" y="2610833"/>
                  <a:ext cx="475200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5A166A0-858F-3760-F378-E4ED16EFC4CE}"/>
                    </a:ext>
                  </a:extLst>
                </p14:cNvPr>
                <p14:cNvContentPartPr/>
                <p14:nvPr/>
              </p14:nvContentPartPr>
              <p14:xfrm>
                <a:off x="4047128" y="3450353"/>
                <a:ext cx="275040" cy="262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5A166A0-858F-3760-F378-E4ED16EFC4C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029128" y="3432353"/>
                  <a:ext cx="3106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8F7D44D-048D-DD8B-7ED7-C3AE617CD102}"/>
                    </a:ext>
                  </a:extLst>
                </p14:cNvPr>
                <p14:cNvContentPartPr/>
                <p14:nvPr/>
              </p14:nvContentPartPr>
              <p14:xfrm>
                <a:off x="4427648" y="3479873"/>
                <a:ext cx="239040" cy="194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8F7D44D-048D-DD8B-7ED7-C3AE617CD10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10008" y="3462233"/>
                  <a:ext cx="2746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CEC4002-BAB2-D892-AEC0-31B2392D46E5}"/>
                    </a:ext>
                  </a:extLst>
                </p14:cNvPr>
                <p14:cNvContentPartPr/>
                <p14:nvPr/>
              </p14:nvContentPartPr>
              <p14:xfrm>
                <a:off x="4759568" y="3371873"/>
                <a:ext cx="164160" cy="213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CEC4002-BAB2-D892-AEC0-31B2392D46E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41928" y="3354233"/>
                  <a:ext cx="199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812A2E5-9440-F48A-BFA5-FDD570A8F4CE}"/>
                    </a:ext>
                  </a:extLst>
                </p14:cNvPr>
                <p14:cNvContentPartPr/>
                <p14:nvPr/>
              </p14:nvContentPartPr>
              <p14:xfrm>
                <a:off x="4825448" y="3145433"/>
                <a:ext cx="194760" cy="152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812A2E5-9440-F48A-BFA5-FDD570A8F4C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807808" y="3127793"/>
                  <a:ext cx="230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5D446FA-812B-D2D9-002B-48F51ADB3F38}"/>
                    </a:ext>
                  </a:extLst>
                </p14:cNvPr>
                <p14:cNvContentPartPr/>
                <p14:nvPr/>
              </p14:nvContentPartPr>
              <p14:xfrm>
                <a:off x="5137208" y="3268193"/>
                <a:ext cx="89280" cy="249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5D446FA-812B-D2D9-002B-48F51ADB3F3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119568" y="3250193"/>
                  <a:ext cx="1249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997B8F3-A1AE-D352-1E73-5AF3FD462CA2}"/>
                    </a:ext>
                  </a:extLst>
                </p14:cNvPr>
                <p14:cNvContentPartPr/>
                <p14:nvPr/>
              </p14:nvContentPartPr>
              <p14:xfrm>
                <a:off x="5076368" y="3273233"/>
                <a:ext cx="205560" cy="231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997B8F3-A1AE-D352-1E73-5AF3FD462CA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58368" y="3255233"/>
                  <a:ext cx="241200" cy="26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6537DC1-F0D8-DEF4-B3E6-1B3FBA9F7467}"/>
                  </a:ext>
                </a:extLst>
              </p14:cNvPr>
              <p14:cNvContentPartPr/>
              <p14:nvPr/>
            </p14:nvContentPartPr>
            <p14:xfrm>
              <a:off x="2403368" y="4969553"/>
              <a:ext cx="263520" cy="20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6537DC1-F0D8-DEF4-B3E6-1B3FBA9F746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385728" y="4951913"/>
                <a:ext cx="2991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19C1DB2-6EEF-58DD-EB84-00FC316CCF43}"/>
                  </a:ext>
                </a:extLst>
              </p14:cNvPr>
              <p14:cNvContentPartPr/>
              <p14:nvPr/>
            </p14:nvContentPartPr>
            <p14:xfrm>
              <a:off x="2401928" y="5196353"/>
              <a:ext cx="295920" cy="13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19C1DB2-6EEF-58DD-EB84-00FC316CCF4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383928" y="5178713"/>
                <a:ext cx="33156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655CD9F-90B8-FD55-3258-2D27C800D6E8}"/>
              </a:ext>
            </a:extLst>
          </p:cNvPr>
          <p:cNvGrpSpPr/>
          <p:nvPr/>
        </p:nvGrpSpPr>
        <p:grpSpPr>
          <a:xfrm>
            <a:off x="3143528" y="4139753"/>
            <a:ext cx="2791440" cy="1635120"/>
            <a:chOff x="3143528" y="4139753"/>
            <a:chExt cx="2791440" cy="163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D11D566-D6F2-CD66-0556-0589FFB2E745}"/>
                    </a:ext>
                  </a:extLst>
                </p14:cNvPr>
                <p14:cNvContentPartPr/>
                <p14:nvPr/>
              </p14:nvContentPartPr>
              <p14:xfrm>
                <a:off x="3325328" y="4710713"/>
                <a:ext cx="226440" cy="286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D11D566-D6F2-CD66-0556-0589FFB2E74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307328" y="4692713"/>
                  <a:ext cx="2620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0202854-BEA8-D9B4-9A9C-A116C6238461}"/>
                    </a:ext>
                  </a:extLst>
                </p14:cNvPr>
                <p14:cNvContentPartPr/>
                <p14:nvPr/>
              </p14:nvContentPartPr>
              <p14:xfrm>
                <a:off x="3579488" y="4675073"/>
                <a:ext cx="201600" cy="281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0202854-BEA8-D9B4-9A9C-A116C623846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561488" y="4657073"/>
                  <a:ext cx="2372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7FFE758-5DA1-61B0-C1EC-A2C979F0EA7D}"/>
                    </a:ext>
                  </a:extLst>
                </p14:cNvPr>
                <p14:cNvContentPartPr/>
                <p14:nvPr/>
              </p14:nvContentPartPr>
              <p14:xfrm>
                <a:off x="3840128" y="4597313"/>
                <a:ext cx="146880" cy="281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7FFE758-5DA1-61B0-C1EC-A2C979F0EA7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822128" y="4579313"/>
                  <a:ext cx="1825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F7F4BE0-3479-CC02-A6A1-C89BDDD3ECBB}"/>
                    </a:ext>
                  </a:extLst>
                </p14:cNvPr>
                <p14:cNvContentPartPr/>
                <p14:nvPr/>
              </p14:nvContentPartPr>
              <p14:xfrm>
                <a:off x="3839768" y="4337753"/>
                <a:ext cx="217440" cy="167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F7F4BE0-3479-CC02-A6A1-C89BDDD3ECB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822128" y="4319753"/>
                  <a:ext cx="253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5F3186C-D514-9E32-29E1-BDCD3755AB20}"/>
                    </a:ext>
                  </a:extLst>
                </p14:cNvPr>
                <p14:cNvContentPartPr/>
                <p14:nvPr/>
              </p14:nvContentPartPr>
              <p14:xfrm>
                <a:off x="4191488" y="4529633"/>
                <a:ext cx="61560" cy="286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5F3186C-D514-9E32-29E1-BDCD3755AB2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173488" y="4511993"/>
                  <a:ext cx="972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95B7C8D-7BD0-4E19-5420-49D71AB94E3C}"/>
                    </a:ext>
                  </a:extLst>
                </p14:cNvPr>
                <p14:cNvContentPartPr/>
                <p14:nvPr/>
              </p14:nvContentPartPr>
              <p14:xfrm>
                <a:off x="4060088" y="4544753"/>
                <a:ext cx="339120" cy="275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95B7C8D-7BD0-4E19-5420-49D71AB94E3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042448" y="4526753"/>
                  <a:ext cx="3747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B3905C9-81B8-AAD2-A022-FEA1E3990034}"/>
                    </a:ext>
                  </a:extLst>
                </p14:cNvPr>
                <p14:cNvContentPartPr/>
                <p14:nvPr/>
              </p14:nvContentPartPr>
              <p14:xfrm>
                <a:off x="4617008" y="4411913"/>
                <a:ext cx="70920" cy="315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B3905C9-81B8-AAD2-A022-FEA1E399003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99008" y="4393913"/>
                  <a:ext cx="1065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FC47B25-7C0C-2BF2-CA0B-8A7616B99F0A}"/>
                    </a:ext>
                  </a:extLst>
                </p14:cNvPr>
                <p14:cNvContentPartPr/>
                <p14:nvPr/>
              </p14:nvContentPartPr>
              <p14:xfrm>
                <a:off x="4549688" y="4560233"/>
                <a:ext cx="257040" cy="63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FC47B25-7C0C-2BF2-CA0B-8A7616B99F0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531688" y="4542593"/>
                  <a:ext cx="292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1FA09AC-E0C4-F882-0598-C05915D748E6}"/>
                    </a:ext>
                  </a:extLst>
                </p14:cNvPr>
                <p14:cNvContentPartPr/>
                <p14:nvPr/>
              </p14:nvContentPartPr>
              <p14:xfrm>
                <a:off x="4901768" y="4370153"/>
                <a:ext cx="161640" cy="283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1FA09AC-E0C4-F882-0598-C05915D748E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884128" y="4352513"/>
                  <a:ext cx="1972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6C7E7A6-2C82-8BEB-72F6-B6211715A12D}"/>
                    </a:ext>
                  </a:extLst>
                </p14:cNvPr>
                <p14:cNvContentPartPr/>
                <p14:nvPr/>
              </p14:nvContentPartPr>
              <p14:xfrm>
                <a:off x="5196608" y="4439273"/>
                <a:ext cx="48600" cy="132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6C7E7A6-2C82-8BEB-72F6-B6211715A12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178968" y="4421633"/>
                  <a:ext cx="84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178F575-A49B-259E-C20A-7E4A7D645F0E}"/>
                    </a:ext>
                  </a:extLst>
                </p14:cNvPr>
                <p14:cNvContentPartPr/>
                <p14:nvPr/>
              </p14:nvContentPartPr>
              <p14:xfrm>
                <a:off x="5064848" y="4249193"/>
                <a:ext cx="93240" cy="67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178F575-A49B-259E-C20A-7E4A7D645F0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047208" y="4231193"/>
                  <a:ext cx="128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65CDDAF-CCD7-348C-DFD8-343DD1AD175D}"/>
                    </a:ext>
                  </a:extLst>
                </p14:cNvPr>
                <p14:cNvContentPartPr/>
                <p14:nvPr/>
              </p14:nvContentPartPr>
              <p14:xfrm>
                <a:off x="5304248" y="4300313"/>
                <a:ext cx="327600" cy="226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65CDDAF-CCD7-348C-DFD8-343DD1AD175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286248" y="4282673"/>
                  <a:ext cx="3632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B07798A-CC4F-BEDB-6419-22172A5967B0}"/>
                    </a:ext>
                  </a:extLst>
                </p14:cNvPr>
                <p14:cNvContentPartPr/>
                <p14:nvPr/>
              </p14:nvContentPartPr>
              <p14:xfrm>
                <a:off x="5497928" y="4297793"/>
                <a:ext cx="230040" cy="228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B07798A-CC4F-BEDB-6419-22172A5967B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480288" y="4279793"/>
                  <a:ext cx="2656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EC64D76-EB00-FEB1-EE15-04C7B9559885}"/>
                    </a:ext>
                  </a:extLst>
                </p14:cNvPr>
                <p14:cNvContentPartPr/>
                <p14:nvPr/>
              </p14:nvContentPartPr>
              <p14:xfrm>
                <a:off x="5291288" y="4139753"/>
                <a:ext cx="167040" cy="90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EC64D76-EB00-FEB1-EE15-04C7B955988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73648" y="4122113"/>
                  <a:ext cx="202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B72445F-75DD-9227-E564-EE553831A9A6}"/>
                    </a:ext>
                  </a:extLst>
                </p14:cNvPr>
                <p14:cNvContentPartPr/>
                <p14:nvPr/>
              </p14:nvContentPartPr>
              <p14:xfrm>
                <a:off x="3143528" y="4709993"/>
                <a:ext cx="2791440" cy="559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B72445F-75DD-9227-E564-EE553831A9A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125888" y="4692353"/>
                  <a:ext cx="282708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6F334C9-3FBA-01A5-AEA9-2D2F9328E898}"/>
                    </a:ext>
                  </a:extLst>
                </p14:cNvPr>
                <p14:cNvContentPartPr/>
                <p14:nvPr/>
              </p14:nvContentPartPr>
              <p14:xfrm>
                <a:off x="3917168" y="5426393"/>
                <a:ext cx="303840" cy="348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6F334C9-3FBA-01A5-AEA9-2D2F9328E89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899168" y="5408393"/>
                  <a:ext cx="3394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FC2CA5E-9ACE-28B2-7138-2755375C464D}"/>
                    </a:ext>
                  </a:extLst>
                </p14:cNvPr>
                <p14:cNvContentPartPr/>
                <p14:nvPr/>
              </p14:nvContentPartPr>
              <p14:xfrm>
                <a:off x="4223528" y="5384633"/>
                <a:ext cx="237600" cy="331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FC2CA5E-9ACE-28B2-7138-2755375C464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205888" y="5366993"/>
                  <a:ext cx="2732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4E1E92-B74E-876B-9B88-584FD4F17214}"/>
                    </a:ext>
                  </a:extLst>
                </p14:cNvPr>
                <p14:cNvContentPartPr/>
                <p14:nvPr/>
              </p14:nvContentPartPr>
              <p14:xfrm>
                <a:off x="4590008" y="5216513"/>
                <a:ext cx="147960" cy="411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4E1E92-B74E-876B-9B88-584FD4F1721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572368" y="5198513"/>
                  <a:ext cx="1836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A016C14-5439-AFEF-E8E4-FD29B73C94A5}"/>
                    </a:ext>
                  </a:extLst>
                </p14:cNvPr>
                <p14:cNvContentPartPr/>
                <p14:nvPr/>
              </p14:nvContentPartPr>
              <p14:xfrm>
                <a:off x="4708448" y="5083673"/>
                <a:ext cx="157680" cy="164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A016C14-5439-AFEF-E8E4-FD29B73C94A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690448" y="5065673"/>
                  <a:ext cx="193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7FCD475-7604-2BE0-BE9E-FC6540B2DADC}"/>
                    </a:ext>
                  </a:extLst>
                </p14:cNvPr>
                <p14:cNvContentPartPr/>
                <p14:nvPr/>
              </p14:nvContentPartPr>
              <p14:xfrm>
                <a:off x="5064848" y="5217953"/>
                <a:ext cx="38880" cy="268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7FCD475-7604-2BE0-BE9E-FC6540B2DAD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047208" y="5200313"/>
                  <a:ext cx="745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0999090-A6F5-A2FC-4897-F1C67C59EFD2}"/>
                    </a:ext>
                  </a:extLst>
                </p14:cNvPr>
                <p14:cNvContentPartPr/>
                <p14:nvPr/>
              </p14:nvContentPartPr>
              <p14:xfrm>
                <a:off x="4951448" y="5230913"/>
                <a:ext cx="280440" cy="232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0999090-A6F5-A2FC-4897-F1C67C59EFD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33808" y="5212913"/>
                  <a:ext cx="31608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A6B31DF-75C6-FE46-8B6C-97E36C628DBE}"/>
              </a:ext>
            </a:extLst>
          </p:cNvPr>
          <p:cNvGrpSpPr/>
          <p:nvPr/>
        </p:nvGrpSpPr>
        <p:grpSpPr>
          <a:xfrm>
            <a:off x="3276368" y="3934193"/>
            <a:ext cx="2441880" cy="909000"/>
            <a:chOff x="3276368" y="3934193"/>
            <a:chExt cx="2441880" cy="90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5673F81-D23C-A1FF-0966-030B61CC6A1A}"/>
                    </a:ext>
                  </a:extLst>
                </p14:cNvPr>
                <p14:cNvContentPartPr/>
                <p14:nvPr/>
              </p14:nvContentPartPr>
              <p14:xfrm>
                <a:off x="3276368" y="4331633"/>
                <a:ext cx="2441880" cy="511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5673F81-D23C-A1FF-0966-030B61CC6A1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258728" y="4313993"/>
                  <a:ext cx="247752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332CFB6-0ABA-FD8B-138F-C4CBCAB56AB3}"/>
                    </a:ext>
                  </a:extLst>
                </p14:cNvPr>
                <p14:cNvContentPartPr/>
                <p14:nvPr/>
              </p14:nvContentPartPr>
              <p14:xfrm>
                <a:off x="4417928" y="3934193"/>
                <a:ext cx="112680" cy="294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332CFB6-0ABA-FD8B-138F-C4CBCAB56AB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399928" y="3916553"/>
                  <a:ext cx="148320" cy="32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F48E289-C7B4-785B-EE24-3D5FD3B74B6B}"/>
              </a:ext>
            </a:extLst>
          </p:cNvPr>
          <p:cNvGrpSpPr/>
          <p:nvPr/>
        </p:nvGrpSpPr>
        <p:grpSpPr>
          <a:xfrm>
            <a:off x="6363008" y="3363593"/>
            <a:ext cx="2421000" cy="1713240"/>
            <a:chOff x="6363008" y="3363593"/>
            <a:chExt cx="2421000" cy="171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07FE235-105A-6983-CDF4-AD3ECC743769}"/>
                    </a:ext>
                  </a:extLst>
                </p14:cNvPr>
                <p14:cNvContentPartPr/>
                <p14:nvPr/>
              </p14:nvContentPartPr>
              <p14:xfrm>
                <a:off x="6363008" y="4534313"/>
                <a:ext cx="225360" cy="44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07FE235-105A-6983-CDF4-AD3ECC74376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345008" y="4516673"/>
                  <a:ext cx="261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51F50C7-EB1F-DE07-3EB3-AE0F2B6760C0}"/>
                    </a:ext>
                  </a:extLst>
                </p14:cNvPr>
                <p14:cNvContentPartPr/>
                <p14:nvPr/>
              </p14:nvContentPartPr>
              <p14:xfrm>
                <a:off x="6487208" y="4695953"/>
                <a:ext cx="226800" cy="72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51F50C7-EB1F-DE07-3EB3-AE0F2B6760C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469208" y="4677953"/>
                  <a:ext cx="262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2BB33D4-68E4-73E0-EC2A-71B6856F6E42}"/>
                    </a:ext>
                  </a:extLst>
                </p14:cNvPr>
                <p14:cNvContentPartPr/>
                <p14:nvPr/>
              </p14:nvContentPartPr>
              <p14:xfrm>
                <a:off x="7174808" y="4377713"/>
                <a:ext cx="168480" cy="290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2BB33D4-68E4-73E0-EC2A-71B6856F6E4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157168" y="4360073"/>
                  <a:ext cx="2041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A2C45EC-4AF6-1F59-50A1-50DEB4B7091A}"/>
                    </a:ext>
                  </a:extLst>
                </p14:cNvPr>
                <p14:cNvContentPartPr/>
                <p14:nvPr/>
              </p14:nvContentPartPr>
              <p14:xfrm>
                <a:off x="7443728" y="4388513"/>
                <a:ext cx="230040" cy="212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A2C45EC-4AF6-1F59-50A1-50DEB4B7091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425728" y="4370873"/>
                  <a:ext cx="265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5FD24AD-4BE8-7385-B26C-3A16EE2F527C}"/>
                    </a:ext>
                  </a:extLst>
                </p14:cNvPr>
                <p14:cNvContentPartPr/>
                <p14:nvPr/>
              </p14:nvContentPartPr>
              <p14:xfrm>
                <a:off x="7692128" y="4377353"/>
                <a:ext cx="233280" cy="167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5FD24AD-4BE8-7385-B26C-3A16EE2F527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74488" y="4359353"/>
                  <a:ext cx="268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2260C76-DFFF-A1F6-D55D-C4BB996E4638}"/>
                    </a:ext>
                  </a:extLst>
                </p14:cNvPr>
                <p14:cNvContentPartPr/>
                <p14:nvPr/>
              </p14:nvContentPartPr>
              <p14:xfrm>
                <a:off x="7642448" y="3964073"/>
                <a:ext cx="340560" cy="240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2260C76-DFFF-A1F6-D55D-C4BB996E463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624808" y="3946073"/>
                  <a:ext cx="376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B8A9DFC-70B5-DE06-D7E4-9CE843471DC4}"/>
                    </a:ext>
                  </a:extLst>
                </p14:cNvPr>
                <p14:cNvContentPartPr/>
                <p14:nvPr/>
              </p14:nvContentPartPr>
              <p14:xfrm>
                <a:off x="8135648" y="4094753"/>
                <a:ext cx="87120" cy="291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B8A9DFC-70B5-DE06-D7E4-9CE843471DC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117648" y="4077113"/>
                  <a:ext cx="1227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E91E098-CDC3-B65E-A1C7-AABA0347C48B}"/>
                    </a:ext>
                  </a:extLst>
                </p14:cNvPr>
                <p14:cNvContentPartPr/>
                <p14:nvPr/>
              </p14:nvContentPartPr>
              <p14:xfrm>
                <a:off x="8084528" y="4157753"/>
                <a:ext cx="258480" cy="294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E91E098-CDC3-B65E-A1C7-AABA0347C48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066528" y="4140113"/>
                  <a:ext cx="2941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412F089-D5D2-73D9-E159-165CDA3CB6ED}"/>
                    </a:ext>
                  </a:extLst>
                </p14:cNvPr>
                <p14:cNvContentPartPr/>
                <p14:nvPr/>
              </p14:nvContentPartPr>
              <p14:xfrm>
                <a:off x="6837488" y="3363593"/>
                <a:ext cx="1946520" cy="1713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412F089-D5D2-73D9-E159-165CDA3CB6E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819488" y="3345593"/>
                  <a:ext cx="1982160" cy="174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A03F5B4-031A-812B-F3F0-EDDE6679013D}"/>
              </a:ext>
            </a:extLst>
          </p:cNvPr>
          <p:cNvGrpSpPr/>
          <p:nvPr/>
        </p:nvGrpSpPr>
        <p:grpSpPr>
          <a:xfrm>
            <a:off x="8935928" y="1235633"/>
            <a:ext cx="654480" cy="1756800"/>
            <a:chOff x="8935928" y="1235633"/>
            <a:chExt cx="654480" cy="175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C0800FC-488A-6DC0-7A27-F06A9F368D14}"/>
                    </a:ext>
                  </a:extLst>
                </p14:cNvPr>
                <p14:cNvContentPartPr/>
                <p14:nvPr/>
              </p14:nvContentPartPr>
              <p14:xfrm>
                <a:off x="9045728" y="1235633"/>
                <a:ext cx="544680" cy="1603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C0800FC-488A-6DC0-7A27-F06A9F368D1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28088" y="1217633"/>
                  <a:ext cx="580320" cy="163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B3BCB4C-C5CD-CE8E-9ADE-BF6CD6348104}"/>
                    </a:ext>
                  </a:extLst>
                </p14:cNvPr>
                <p14:cNvContentPartPr/>
                <p14:nvPr/>
              </p14:nvContentPartPr>
              <p14:xfrm>
                <a:off x="8935928" y="2360273"/>
                <a:ext cx="400320" cy="632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B3BCB4C-C5CD-CE8E-9ADE-BF6CD634810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918288" y="2342273"/>
                  <a:ext cx="435960" cy="66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5814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AC455-562A-40D8-F7EA-A5843D8338E0}"/>
              </a:ext>
            </a:extLst>
          </p:cNvPr>
          <p:cNvSpPr txBox="1"/>
          <p:nvPr/>
        </p:nvSpPr>
        <p:spPr>
          <a:xfrm>
            <a:off x="3417038" y="0"/>
            <a:ext cx="5357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Order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AD4C2570-3C3D-8D3F-E493-957BC5A0AD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7217987"/>
                  </p:ext>
                </p:extLst>
              </p:nvPr>
            </p:nvGraphicFramePr>
            <p:xfrm>
              <a:off x="275707" y="543323"/>
              <a:ext cx="11640584" cy="62689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10146">
                      <a:extLst>
                        <a:ext uri="{9D8B030D-6E8A-4147-A177-3AD203B41FA5}">
                          <a16:colId xmlns:a16="http://schemas.microsoft.com/office/drawing/2014/main" val="1676421200"/>
                        </a:ext>
                      </a:extLst>
                    </a:gridCol>
                    <a:gridCol w="2910146">
                      <a:extLst>
                        <a:ext uri="{9D8B030D-6E8A-4147-A177-3AD203B41FA5}">
                          <a16:colId xmlns:a16="http://schemas.microsoft.com/office/drawing/2014/main" val="3320200751"/>
                        </a:ext>
                      </a:extLst>
                    </a:gridCol>
                    <a:gridCol w="2910146">
                      <a:extLst>
                        <a:ext uri="{9D8B030D-6E8A-4147-A177-3AD203B41FA5}">
                          <a16:colId xmlns:a16="http://schemas.microsoft.com/office/drawing/2014/main" val="2990118642"/>
                        </a:ext>
                      </a:extLst>
                    </a:gridCol>
                    <a:gridCol w="2910146">
                      <a:extLst>
                        <a:ext uri="{9D8B030D-6E8A-4147-A177-3AD203B41FA5}">
                          <a16:colId xmlns:a16="http://schemas.microsoft.com/office/drawing/2014/main" val="952569784"/>
                        </a:ext>
                      </a:extLst>
                    </a:gridCol>
                  </a:tblGrid>
                  <a:tr h="856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Original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𝒅𝒚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7606892"/>
                      </a:ext>
                    </a:extLst>
                  </a:tr>
                  <a:tr h="114186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r>
                            <a:rPr lang="en-US" sz="2800" b="1" baseline="30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st</a:t>
                          </a:r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Derivative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𝒅𝒚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𝒅𝒙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9832899"/>
                      </a:ext>
                    </a:extLst>
                  </a:tr>
                  <a:tr h="1216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:r>
                            <a:rPr lang="en-US" sz="2800" b="1" baseline="30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nd</a:t>
                          </a:r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Derivative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𝒅</m:t>
                                        </m:r>
                                      </m:e>
                                      <m:sup>
                                        <m:r>
                                          <a:rPr lang="en-US" sz="28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  <m:sSup>
                                      <m:sSupPr>
                                        <m:ctrlPr>
                                          <a:rPr lang="en-US" sz="28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28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′′(</m:t>
                                </m:r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1075330"/>
                      </a:ext>
                    </a:extLst>
                  </a:tr>
                  <a:tr h="1216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3</a:t>
                          </a:r>
                          <a:r>
                            <a:rPr lang="en-US" sz="2800" b="1" baseline="30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rd</a:t>
                          </a:r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Derivative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’’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𝒅</m:t>
                                        </m:r>
                                      </m:e>
                                      <m:sup>
                                        <m:r>
                                          <a:rPr lang="en-US" sz="28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  <m:r>
                                      <a:rPr lang="en-US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  <m:sSup>
                                      <m:sSupPr>
                                        <m:ctrlPr>
                                          <a:rPr lang="en-US" sz="28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28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′′′(</m:t>
                                </m:r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368283"/>
                      </a:ext>
                    </a:extLst>
                  </a:tr>
                  <a:tr h="11541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nth Derivative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𝒅</m:t>
                                        </m:r>
                                      </m:e>
                                      <m:sup>
                                        <m:r>
                                          <a:rPr lang="en-US" sz="28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p>
                                    </m:sSup>
                                    <m:r>
                                      <a:rPr lang="en-US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  <m:sSup>
                                      <m:sSupPr>
                                        <m:ctrlPr>
                                          <a:rPr lang="en-US" sz="28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28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23633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AD4C2570-3C3D-8D3F-E493-957BC5A0AD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7217987"/>
                  </p:ext>
                </p:extLst>
              </p:nvPr>
            </p:nvGraphicFramePr>
            <p:xfrm>
              <a:off x="275707" y="543323"/>
              <a:ext cx="11640584" cy="62689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10146">
                      <a:extLst>
                        <a:ext uri="{9D8B030D-6E8A-4147-A177-3AD203B41FA5}">
                          <a16:colId xmlns:a16="http://schemas.microsoft.com/office/drawing/2014/main" val="1676421200"/>
                        </a:ext>
                      </a:extLst>
                    </a:gridCol>
                    <a:gridCol w="2910146">
                      <a:extLst>
                        <a:ext uri="{9D8B030D-6E8A-4147-A177-3AD203B41FA5}">
                          <a16:colId xmlns:a16="http://schemas.microsoft.com/office/drawing/2014/main" val="3320200751"/>
                        </a:ext>
                      </a:extLst>
                    </a:gridCol>
                    <a:gridCol w="2910146">
                      <a:extLst>
                        <a:ext uri="{9D8B030D-6E8A-4147-A177-3AD203B41FA5}">
                          <a16:colId xmlns:a16="http://schemas.microsoft.com/office/drawing/2014/main" val="2990118642"/>
                        </a:ext>
                      </a:extLst>
                    </a:gridCol>
                    <a:gridCol w="2910146">
                      <a:extLst>
                        <a:ext uri="{9D8B030D-6E8A-4147-A177-3AD203B41FA5}">
                          <a16:colId xmlns:a16="http://schemas.microsoft.com/office/drawing/2014/main" val="952569784"/>
                        </a:ext>
                      </a:extLst>
                    </a:gridCol>
                  </a:tblGrid>
                  <a:tr h="856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Original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19" t="-709" r="-200629" b="-631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709" r="-100209" b="-631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629" t="-709" r="-419" b="-6312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7606892"/>
                      </a:ext>
                    </a:extLst>
                  </a:tr>
                  <a:tr h="13072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r>
                            <a:rPr lang="en-US" sz="2800" b="1" baseline="30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st</a:t>
                          </a:r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Derivative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19" t="-66355" r="-200629" b="-3158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6355" r="-100209" b="-3158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629" t="-66355" r="-419" b="-3158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9832899"/>
                      </a:ext>
                    </a:extLst>
                  </a:tr>
                  <a:tr h="13921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:r>
                            <a:rPr lang="en-US" sz="2800" b="1" baseline="30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nd</a:t>
                          </a:r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Derivative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19" t="-155459" r="-200629" b="-195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55459" r="-100209" b="-195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629" t="-155459" r="-419" b="-195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075330"/>
                      </a:ext>
                    </a:extLst>
                  </a:tr>
                  <a:tr h="13921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3</a:t>
                          </a:r>
                          <a:r>
                            <a:rPr lang="en-US" sz="2800" b="1" baseline="30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rd</a:t>
                          </a:r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Derivative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19" t="-256579" r="-200629" b="-96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56579" r="-100209" b="-96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629" t="-256579" r="-419" b="-96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368283"/>
                      </a:ext>
                    </a:extLst>
                  </a:tr>
                  <a:tr h="13212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nth Derivative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19" t="-374654" r="-200629" b="-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74654" r="-100209" b="-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629" t="-374654" r="-419" b="-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236335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572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/>
              <p:nvPr/>
            </p:nvSpPr>
            <p:spPr>
              <a:xfrm>
                <a:off x="1332420" y="903767"/>
                <a:ext cx="9527159" cy="755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420" y="903767"/>
                <a:ext cx="9527159" cy="755400"/>
              </a:xfrm>
              <a:prstGeom prst="rect">
                <a:avLst/>
              </a:prstGeom>
              <a:blipFill>
                <a:blip r:embed="rId2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D1E0E40-EF4E-5D51-3557-E8ADB21C8B55}"/>
              </a:ext>
            </a:extLst>
          </p:cNvPr>
          <p:cNvSpPr txBox="1"/>
          <p:nvPr/>
        </p:nvSpPr>
        <p:spPr>
          <a:xfrm>
            <a:off x="0" y="0"/>
            <a:ext cx="120679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Ex. 1)</a:t>
            </a:r>
            <a:r>
              <a:rPr kumimoji="0" lang="en-US" sz="4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Find the 6</a:t>
            </a:r>
            <a:r>
              <a:rPr kumimoji="0" lang="en-US" sz="4400" b="1" i="0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4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Derivative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E30B5B-D22F-F1BC-365C-CC567313197C}"/>
              </a:ext>
            </a:extLst>
          </p:cNvPr>
          <p:cNvGrpSpPr/>
          <p:nvPr/>
        </p:nvGrpSpPr>
        <p:grpSpPr>
          <a:xfrm>
            <a:off x="485288" y="1974353"/>
            <a:ext cx="1199880" cy="937440"/>
            <a:chOff x="485288" y="1974353"/>
            <a:chExt cx="1199880" cy="93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CBF0833-0748-EB59-EF0B-1663E4F3A8BE}"/>
                    </a:ext>
                  </a:extLst>
                </p14:cNvPr>
                <p14:cNvContentPartPr/>
                <p14:nvPr/>
              </p14:nvContentPartPr>
              <p14:xfrm>
                <a:off x="485288" y="2059313"/>
                <a:ext cx="261720" cy="852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CBF0833-0748-EB59-EF0B-1663E4F3A8B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7648" y="2041313"/>
                  <a:ext cx="297360" cy="88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11949F0-5AF1-B150-C7A3-12928A5308A0}"/>
                    </a:ext>
                  </a:extLst>
                </p14:cNvPr>
                <p14:cNvContentPartPr/>
                <p14:nvPr/>
              </p14:nvContentPartPr>
              <p14:xfrm>
                <a:off x="708128" y="1974353"/>
                <a:ext cx="15120" cy="240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11949F0-5AF1-B150-C7A3-12928A5308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0128" y="1956713"/>
                  <a:ext cx="507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EA55832-C9FE-EA07-B74C-4E8E770B8A72}"/>
                    </a:ext>
                  </a:extLst>
                </p14:cNvPr>
                <p14:cNvContentPartPr/>
                <p14:nvPr/>
              </p14:nvContentPartPr>
              <p14:xfrm>
                <a:off x="836288" y="2104673"/>
                <a:ext cx="114480" cy="570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EA55832-C9FE-EA07-B74C-4E8E770B8A7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8288" y="2087033"/>
                  <a:ext cx="15012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7B2C31D-63C8-8D3B-EEEC-3A818685A491}"/>
                    </a:ext>
                  </a:extLst>
                </p14:cNvPr>
                <p14:cNvContentPartPr/>
                <p14:nvPr/>
              </p14:nvContentPartPr>
              <p14:xfrm>
                <a:off x="1008728" y="2278913"/>
                <a:ext cx="85320" cy="321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7B2C31D-63C8-8D3B-EEEC-3A818685A49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90728" y="2261273"/>
                  <a:ext cx="1209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238A0D7-E2B0-008B-B2B9-91D7CA8B59F7}"/>
                    </a:ext>
                  </a:extLst>
                </p14:cNvPr>
                <p14:cNvContentPartPr/>
                <p14:nvPr/>
              </p14:nvContentPartPr>
              <p14:xfrm>
                <a:off x="952208" y="2320313"/>
                <a:ext cx="204480" cy="318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238A0D7-E2B0-008B-B2B9-91D7CA8B59F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4208" y="2302313"/>
                  <a:ext cx="2401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01EC7D4-6F9F-7AA2-F875-ECDD2C43178F}"/>
                    </a:ext>
                  </a:extLst>
                </p14:cNvPr>
                <p14:cNvContentPartPr/>
                <p14:nvPr/>
              </p14:nvContentPartPr>
              <p14:xfrm>
                <a:off x="1162808" y="2150753"/>
                <a:ext cx="104760" cy="523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01EC7D4-6F9F-7AA2-F875-ECDD2C43178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44808" y="2132753"/>
                  <a:ext cx="14040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0463E00-D203-05DC-DBB6-BF4611C2351B}"/>
                    </a:ext>
                  </a:extLst>
                </p14:cNvPr>
                <p14:cNvContentPartPr/>
                <p14:nvPr/>
              </p14:nvContentPartPr>
              <p14:xfrm>
                <a:off x="1434248" y="2320313"/>
                <a:ext cx="183240" cy="54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0463E00-D203-05DC-DBB6-BF4611C2351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16608" y="2302313"/>
                  <a:ext cx="218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8D24D0E-69EC-FDAE-F902-E308D23E0D48}"/>
                    </a:ext>
                  </a:extLst>
                </p14:cNvPr>
                <p14:cNvContentPartPr/>
                <p14:nvPr/>
              </p14:nvContentPartPr>
              <p14:xfrm>
                <a:off x="1557728" y="2545673"/>
                <a:ext cx="127440" cy="16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8D24D0E-69EC-FDAE-F902-E308D23E0D4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39728" y="2527673"/>
                  <a:ext cx="16308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EF3102E-4C03-F4E7-4E6C-618EA06039BA}"/>
                  </a:ext>
                </a:extLst>
              </p14:cNvPr>
              <p14:cNvContentPartPr/>
              <p14:nvPr/>
            </p14:nvContentPartPr>
            <p14:xfrm>
              <a:off x="1951208" y="2193593"/>
              <a:ext cx="222840" cy="37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EF3102E-4C03-F4E7-4E6C-618EA06039B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33568" y="2175953"/>
                <a:ext cx="2584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0691B23-2EE6-6F95-BEE3-85C12AB176F5}"/>
                  </a:ext>
                </a:extLst>
              </p14:cNvPr>
              <p14:cNvContentPartPr/>
              <p14:nvPr/>
            </p14:nvContentPartPr>
            <p14:xfrm>
              <a:off x="1997288" y="2213393"/>
              <a:ext cx="250920" cy="33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0691B23-2EE6-6F95-BEE3-85C12AB176F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79648" y="2195753"/>
                <a:ext cx="2865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A118960-8B1E-B2FC-A497-2C4686D92F1B}"/>
                  </a:ext>
                </a:extLst>
              </p14:cNvPr>
              <p14:cNvContentPartPr/>
              <p14:nvPr/>
            </p14:nvContentPartPr>
            <p14:xfrm>
              <a:off x="2259728" y="2166233"/>
              <a:ext cx="192240" cy="390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A118960-8B1E-B2FC-A497-2C4686D92F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42088" y="2148233"/>
                <a:ext cx="22788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7928B70-C288-0918-0B1A-EA40ED9D4143}"/>
                  </a:ext>
                </a:extLst>
              </p14:cNvPr>
              <p14:cNvContentPartPr/>
              <p14:nvPr/>
            </p14:nvContentPartPr>
            <p14:xfrm>
              <a:off x="2604248" y="2322833"/>
              <a:ext cx="67680" cy="20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7928B70-C288-0918-0B1A-EA40ED9D414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86248" y="2305193"/>
                <a:ext cx="1033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D4DF7FF-A686-213E-7627-6ED1E5250180}"/>
                  </a:ext>
                </a:extLst>
              </p14:cNvPr>
              <p14:cNvContentPartPr/>
              <p14:nvPr/>
            </p14:nvContentPartPr>
            <p14:xfrm>
              <a:off x="2515688" y="2357393"/>
              <a:ext cx="177480" cy="150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D4DF7FF-A686-213E-7627-6ED1E525018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97688" y="2339753"/>
                <a:ext cx="2131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E472001-8D0B-A540-27D8-35B945C1CF47}"/>
                  </a:ext>
                </a:extLst>
              </p14:cNvPr>
              <p14:cNvContentPartPr/>
              <p14:nvPr/>
            </p14:nvContentPartPr>
            <p14:xfrm>
              <a:off x="2728088" y="2006393"/>
              <a:ext cx="142920" cy="288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E472001-8D0B-A540-27D8-35B945C1CF4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10448" y="1988753"/>
                <a:ext cx="17856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CF08D9C-B2E4-A627-979B-59C039F59ABC}"/>
                  </a:ext>
                </a:extLst>
              </p14:cNvPr>
              <p14:cNvContentPartPr/>
              <p14:nvPr/>
            </p14:nvContentPartPr>
            <p14:xfrm>
              <a:off x="3041288" y="2333633"/>
              <a:ext cx="173160" cy="31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CF08D9C-B2E4-A627-979B-59C039F59AB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23648" y="2315993"/>
                <a:ext cx="2088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B3C00FE-7132-6898-3FF5-B047848062F0}"/>
                  </a:ext>
                </a:extLst>
              </p14:cNvPr>
              <p14:cNvContentPartPr/>
              <p14:nvPr/>
            </p14:nvContentPartPr>
            <p14:xfrm>
              <a:off x="3297968" y="2031953"/>
              <a:ext cx="60840" cy="378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B3C00FE-7132-6898-3FF5-B047848062F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80328" y="2013953"/>
                <a:ext cx="964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45DE5E0-4222-6826-9A07-8F49FD5A81DE}"/>
                  </a:ext>
                </a:extLst>
              </p14:cNvPr>
              <p14:cNvContentPartPr/>
              <p14:nvPr/>
            </p14:nvContentPartPr>
            <p14:xfrm>
              <a:off x="3442328" y="1993433"/>
              <a:ext cx="209160" cy="412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45DE5E0-4222-6826-9A07-8F49FD5A81D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24688" y="1975793"/>
                <a:ext cx="24480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32F2EB8-7B95-7A6C-8CE0-8DAFA22C461D}"/>
                  </a:ext>
                </a:extLst>
              </p14:cNvPr>
              <p14:cNvContentPartPr/>
              <p14:nvPr/>
            </p14:nvContentPartPr>
            <p14:xfrm>
              <a:off x="3777848" y="2170193"/>
              <a:ext cx="77040" cy="184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32F2EB8-7B95-7A6C-8CE0-8DAFA22C461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59848" y="2152193"/>
                <a:ext cx="1126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72631EA-FBB6-BDA3-E7BF-F50211364FDC}"/>
                  </a:ext>
                </a:extLst>
              </p14:cNvPr>
              <p14:cNvContentPartPr/>
              <p14:nvPr/>
            </p14:nvContentPartPr>
            <p14:xfrm>
              <a:off x="3756608" y="2171993"/>
              <a:ext cx="132120" cy="170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72631EA-FBB6-BDA3-E7BF-F50211364FD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38968" y="2153993"/>
                <a:ext cx="1677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2B92372-A5CC-523B-5130-4CA2BA440C89}"/>
                  </a:ext>
                </a:extLst>
              </p14:cNvPr>
              <p14:cNvContentPartPr/>
              <p14:nvPr/>
            </p14:nvContentPartPr>
            <p14:xfrm>
              <a:off x="3900968" y="1933673"/>
              <a:ext cx="85680" cy="211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2B92372-A5CC-523B-5130-4CA2BA440C8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882968" y="1915673"/>
                <a:ext cx="1213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3E24E3A-6FE8-3D53-419F-FB1CB2EDC626}"/>
                  </a:ext>
                </a:extLst>
              </p14:cNvPr>
              <p14:cNvContentPartPr/>
              <p14:nvPr/>
            </p14:nvContentPartPr>
            <p14:xfrm>
              <a:off x="3923648" y="1942313"/>
              <a:ext cx="127440" cy="9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3E24E3A-6FE8-3D53-419F-FB1CB2EDC62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05648" y="1924313"/>
                <a:ext cx="16308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78A4754E-B104-AA0E-5CB5-509F7EBA9C07}"/>
              </a:ext>
            </a:extLst>
          </p:cNvPr>
          <p:cNvGrpSpPr/>
          <p:nvPr/>
        </p:nvGrpSpPr>
        <p:grpSpPr>
          <a:xfrm>
            <a:off x="4215608" y="1877873"/>
            <a:ext cx="1559160" cy="479520"/>
            <a:chOff x="4215608" y="1877873"/>
            <a:chExt cx="155916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E95F77F-BDFE-51B0-D1C9-4A9DDCC6EE25}"/>
                    </a:ext>
                  </a:extLst>
                </p14:cNvPr>
                <p14:cNvContentPartPr/>
                <p14:nvPr/>
              </p14:nvContentPartPr>
              <p14:xfrm>
                <a:off x="4215608" y="2191793"/>
                <a:ext cx="189720" cy="17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E95F77F-BDFE-51B0-D1C9-4A9DDCC6EE2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97608" y="2173793"/>
                  <a:ext cx="225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09C7A55-6DB6-4111-7E3F-C397D35731E5}"/>
                    </a:ext>
                  </a:extLst>
                </p14:cNvPr>
                <p14:cNvContentPartPr/>
                <p14:nvPr/>
              </p14:nvContentPartPr>
              <p14:xfrm>
                <a:off x="4322888" y="2129873"/>
                <a:ext cx="53280" cy="227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09C7A55-6DB6-4111-7E3F-C397D35731E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05248" y="2112233"/>
                  <a:ext cx="889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928FD0F-207F-E4A1-9E24-D4C3FEAD2CA1}"/>
                    </a:ext>
                  </a:extLst>
                </p14:cNvPr>
                <p14:cNvContentPartPr/>
                <p14:nvPr/>
              </p14:nvContentPartPr>
              <p14:xfrm>
                <a:off x="4518368" y="1957433"/>
                <a:ext cx="158040" cy="381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928FD0F-207F-E4A1-9E24-D4C3FEAD2CA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00728" y="1939433"/>
                  <a:ext cx="1936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80703DD-58C4-914D-96E4-824B08FDD395}"/>
                    </a:ext>
                  </a:extLst>
                </p14:cNvPr>
                <p14:cNvContentPartPr/>
                <p14:nvPr/>
              </p14:nvContentPartPr>
              <p14:xfrm>
                <a:off x="4821128" y="2113673"/>
                <a:ext cx="49680" cy="192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80703DD-58C4-914D-96E4-824B08FDD39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03128" y="2096033"/>
                  <a:ext cx="85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AE31E1-B803-76DF-8EA2-66A17473F7AF}"/>
                    </a:ext>
                  </a:extLst>
                </p14:cNvPr>
                <p14:cNvContentPartPr/>
                <p14:nvPr/>
              </p14:nvContentPartPr>
              <p14:xfrm>
                <a:off x="4779008" y="2113313"/>
                <a:ext cx="96480" cy="151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AE31E1-B803-76DF-8EA2-66A17473F7A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61368" y="2095673"/>
                  <a:ext cx="1321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F6568C4-ABC8-FA75-1269-42C2BD5619D2}"/>
                    </a:ext>
                  </a:extLst>
                </p14:cNvPr>
                <p14:cNvContentPartPr/>
                <p14:nvPr/>
              </p14:nvContentPartPr>
              <p14:xfrm>
                <a:off x="4844888" y="1902713"/>
                <a:ext cx="181800" cy="186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F6568C4-ABC8-FA75-1269-42C2BD5619D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27248" y="1884713"/>
                  <a:ext cx="217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5FD3273-6ADA-C226-5FE1-8B440026166A}"/>
                    </a:ext>
                  </a:extLst>
                </p14:cNvPr>
                <p14:cNvContentPartPr/>
                <p14:nvPr/>
              </p14:nvContentPartPr>
              <p14:xfrm>
                <a:off x="5108048" y="2148953"/>
                <a:ext cx="198000" cy="10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5FD3273-6ADA-C226-5FE1-8B440026166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90408" y="2131313"/>
                  <a:ext cx="233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8FD7216-80F3-12BB-5564-335D239DF3C6}"/>
                    </a:ext>
                  </a:extLst>
                </p14:cNvPr>
                <p14:cNvContentPartPr/>
                <p14:nvPr/>
              </p14:nvContentPartPr>
              <p14:xfrm>
                <a:off x="5371928" y="1877873"/>
                <a:ext cx="116640" cy="168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8FD7216-80F3-12BB-5564-335D239DF3C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54288" y="1860233"/>
                  <a:ext cx="152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7C03523-A4AF-34B6-1F3B-AFD6B13B4853}"/>
                    </a:ext>
                  </a:extLst>
                </p14:cNvPr>
                <p14:cNvContentPartPr/>
                <p14:nvPr/>
              </p14:nvContentPartPr>
              <p14:xfrm>
                <a:off x="5494688" y="1910993"/>
                <a:ext cx="59760" cy="318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7C03523-A4AF-34B6-1F3B-AFD6B13B485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77048" y="1892993"/>
                  <a:ext cx="954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708E182-74DB-244B-1B12-9EDAA77B6975}"/>
                    </a:ext>
                  </a:extLst>
                </p14:cNvPr>
                <p14:cNvContentPartPr/>
                <p14:nvPr/>
              </p14:nvContentPartPr>
              <p14:xfrm>
                <a:off x="5666768" y="1989113"/>
                <a:ext cx="64800" cy="213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708E182-74DB-244B-1B12-9EDAA77B697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648768" y="1971473"/>
                  <a:ext cx="1004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218EDCF-8058-316B-B2E4-CD19FFCA0152}"/>
                    </a:ext>
                  </a:extLst>
                </p14:cNvPr>
                <p14:cNvContentPartPr/>
                <p14:nvPr/>
              </p14:nvContentPartPr>
              <p14:xfrm>
                <a:off x="5613848" y="2051753"/>
                <a:ext cx="160920" cy="144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218EDCF-8058-316B-B2E4-CD19FFCA015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95848" y="2034113"/>
                  <a:ext cx="19656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464E24-BDF9-DF7B-2E04-6BF82C2E404F}"/>
              </a:ext>
            </a:extLst>
          </p:cNvPr>
          <p:cNvGrpSpPr/>
          <p:nvPr/>
        </p:nvGrpSpPr>
        <p:grpSpPr>
          <a:xfrm>
            <a:off x="639008" y="3076673"/>
            <a:ext cx="732600" cy="796680"/>
            <a:chOff x="639008" y="3076673"/>
            <a:chExt cx="732600" cy="79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FA93A6D-1B0B-F50B-D451-706A26EBEEF8}"/>
                    </a:ext>
                  </a:extLst>
                </p14:cNvPr>
                <p14:cNvContentPartPr/>
                <p14:nvPr/>
              </p14:nvContentPartPr>
              <p14:xfrm>
                <a:off x="639008" y="3168113"/>
                <a:ext cx="262080" cy="705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FA93A6D-1B0B-F50B-D451-706A26EBEEF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1008" y="3150473"/>
                  <a:ext cx="297720" cy="74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E9E8777-1D07-4329-F509-7B804893BF72}"/>
                    </a:ext>
                  </a:extLst>
                </p14:cNvPr>
                <p14:cNvContentPartPr/>
                <p14:nvPr/>
              </p14:nvContentPartPr>
              <p14:xfrm>
                <a:off x="799928" y="3178193"/>
                <a:ext cx="39960" cy="110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E9E8777-1D07-4329-F509-7B804893BF7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2288" y="3160193"/>
                  <a:ext cx="75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E286887-B978-7DF7-23D7-9FC9D1493DA0}"/>
                    </a:ext>
                  </a:extLst>
                </p14:cNvPr>
                <p14:cNvContentPartPr/>
                <p14:nvPr/>
              </p14:nvContentPartPr>
              <p14:xfrm>
                <a:off x="876968" y="3077393"/>
                <a:ext cx="29160" cy="183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E286887-B978-7DF7-23D7-9FC9D1493DA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9328" y="3059753"/>
                  <a:ext cx="648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A3A775C-4053-1B15-68F7-27F94B0B6943}"/>
                    </a:ext>
                  </a:extLst>
                </p14:cNvPr>
                <p14:cNvContentPartPr/>
                <p14:nvPr/>
              </p14:nvContentPartPr>
              <p14:xfrm>
                <a:off x="991808" y="3105473"/>
                <a:ext cx="179280" cy="462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A3A775C-4053-1B15-68F7-27F94B0B694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4168" y="3087473"/>
                  <a:ext cx="21492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95FA292-1579-8E69-D132-00F1EF210923}"/>
                    </a:ext>
                  </a:extLst>
                </p14:cNvPr>
                <p14:cNvContentPartPr/>
                <p14:nvPr/>
              </p14:nvContentPartPr>
              <p14:xfrm>
                <a:off x="1159568" y="3202673"/>
                <a:ext cx="19440" cy="255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95FA292-1579-8E69-D132-00F1EF21092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41568" y="3185033"/>
                  <a:ext cx="550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5802A44-180E-C9E7-26B7-BAC41E2F3693}"/>
                    </a:ext>
                  </a:extLst>
                </p14:cNvPr>
                <p14:cNvContentPartPr/>
                <p14:nvPr/>
              </p14:nvContentPartPr>
              <p14:xfrm>
                <a:off x="1104848" y="3245513"/>
                <a:ext cx="177120" cy="176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5802A44-180E-C9E7-26B7-BAC41E2F369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7208" y="3227513"/>
                  <a:ext cx="212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584C762-98D8-5152-ECE2-7EF5A1EF93C3}"/>
                    </a:ext>
                  </a:extLst>
                </p14:cNvPr>
                <p14:cNvContentPartPr/>
                <p14:nvPr/>
              </p14:nvContentPartPr>
              <p14:xfrm>
                <a:off x="1181528" y="3076673"/>
                <a:ext cx="190080" cy="469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584C762-98D8-5152-ECE2-7EF5A1EF93C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63888" y="3059033"/>
                  <a:ext cx="225720" cy="50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67FFE98-02C7-ED11-EAA0-50192BF78D0D}"/>
              </a:ext>
            </a:extLst>
          </p:cNvPr>
          <p:cNvGrpSpPr/>
          <p:nvPr/>
        </p:nvGrpSpPr>
        <p:grpSpPr>
          <a:xfrm>
            <a:off x="1552688" y="3194393"/>
            <a:ext cx="226800" cy="158040"/>
            <a:chOff x="1552688" y="3194393"/>
            <a:chExt cx="22680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A135D07-045C-68C6-ACD3-51BDB24106F4}"/>
                    </a:ext>
                  </a:extLst>
                </p14:cNvPr>
                <p14:cNvContentPartPr/>
                <p14:nvPr/>
              </p14:nvContentPartPr>
              <p14:xfrm>
                <a:off x="1552688" y="3194393"/>
                <a:ext cx="159120" cy="19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A135D07-045C-68C6-ACD3-51BDB24106F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535048" y="3176393"/>
                  <a:ext cx="194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9DCA7AC-91D4-DBFF-527E-7ECC3268AA31}"/>
                    </a:ext>
                  </a:extLst>
                </p14:cNvPr>
                <p14:cNvContentPartPr/>
                <p14:nvPr/>
              </p14:nvContentPartPr>
              <p14:xfrm>
                <a:off x="1653848" y="3309233"/>
                <a:ext cx="125640" cy="43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9DCA7AC-91D4-DBFF-527E-7ECC3268AA3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635848" y="3291593"/>
                  <a:ext cx="16128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8D0FE9C-2EE5-A3D3-2DAD-6CC31C38335F}"/>
              </a:ext>
            </a:extLst>
          </p:cNvPr>
          <p:cNvGrpSpPr/>
          <p:nvPr/>
        </p:nvGrpSpPr>
        <p:grpSpPr>
          <a:xfrm>
            <a:off x="1942956" y="2489347"/>
            <a:ext cx="3432240" cy="834480"/>
            <a:chOff x="1942956" y="2489347"/>
            <a:chExt cx="3432240" cy="83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26B9822-2C3E-169A-225C-3CC5782CCE65}"/>
                    </a:ext>
                  </a:extLst>
                </p14:cNvPr>
                <p14:cNvContentPartPr/>
                <p14:nvPr/>
              </p14:nvContentPartPr>
              <p14:xfrm>
                <a:off x="1942956" y="3014587"/>
                <a:ext cx="239760" cy="309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26B9822-2C3E-169A-225C-3CC5782CCE6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925316" y="2996587"/>
                  <a:ext cx="2754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C287C35-C8C2-68E7-9C54-573163B504DD}"/>
                    </a:ext>
                  </a:extLst>
                </p14:cNvPr>
                <p14:cNvContentPartPr/>
                <p14:nvPr/>
              </p14:nvContentPartPr>
              <p14:xfrm>
                <a:off x="2148876" y="2974267"/>
                <a:ext cx="269280" cy="293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C287C35-C8C2-68E7-9C54-573163B504D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131236" y="2956627"/>
                  <a:ext cx="3049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B72E944-3636-EA1C-F141-98C839A9FDF2}"/>
                    </a:ext>
                  </a:extLst>
                </p14:cNvPr>
                <p14:cNvContentPartPr/>
                <p14:nvPr/>
              </p14:nvContentPartPr>
              <p14:xfrm>
                <a:off x="2385756" y="2918467"/>
                <a:ext cx="245880" cy="298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B72E944-3636-EA1C-F141-98C839A9FDF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368116" y="2900467"/>
                  <a:ext cx="281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597DF40-A3BA-1DB1-79A2-35365BF2F850}"/>
                    </a:ext>
                  </a:extLst>
                </p14:cNvPr>
                <p14:cNvContentPartPr/>
                <p14:nvPr/>
              </p14:nvContentPartPr>
              <p14:xfrm>
                <a:off x="2739636" y="2993707"/>
                <a:ext cx="37080" cy="193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597DF40-A3BA-1DB1-79A2-35365BF2F85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721636" y="2976067"/>
                  <a:ext cx="72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32B10FE-2CD3-4EBD-579A-91D2E67E4E2D}"/>
                    </a:ext>
                  </a:extLst>
                </p14:cNvPr>
                <p14:cNvContentPartPr/>
                <p14:nvPr/>
              </p14:nvContentPartPr>
              <p14:xfrm>
                <a:off x="2637036" y="3030427"/>
                <a:ext cx="189720" cy="117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32B10FE-2CD3-4EBD-579A-91D2E67E4E2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619036" y="3012787"/>
                  <a:ext cx="225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A63599C-B3BA-0ACE-46A9-6FF0055C56A4}"/>
                    </a:ext>
                  </a:extLst>
                </p14:cNvPr>
                <p14:cNvContentPartPr/>
                <p14:nvPr/>
              </p14:nvContentPartPr>
              <p14:xfrm>
                <a:off x="2790756" y="2818027"/>
                <a:ext cx="144000" cy="121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A63599C-B3BA-0ACE-46A9-6FF0055C56A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73116" y="2800027"/>
                  <a:ext cx="179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C207940-97F3-90F4-2DB9-BC609BF78773}"/>
                    </a:ext>
                  </a:extLst>
                </p14:cNvPr>
                <p14:cNvContentPartPr/>
                <p14:nvPr/>
              </p14:nvContentPartPr>
              <p14:xfrm>
                <a:off x="2802276" y="2726947"/>
                <a:ext cx="144720" cy="63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C207940-97F3-90F4-2DB9-BC609BF7877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84276" y="2709307"/>
                  <a:ext cx="180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EC97B04-C68F-18B5-AF06-35A7F62BAC7B}"/>
                    </a:ext>
                  </a:extLst>
                </p14:cNvPr>
                <p14:cNvContentPartPr/>
                <p14:nvPr/>
              </p14:nvContentPartPr>
              <p14:xfrm>
                <a:off x="3094596" y="2939347"/>
                <a:ext cx="167400" cy="46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EC97B04-C68F-18B5-AF06-35A7F62BAC7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076596" y="2921347"/>
                  <a:ext cx="203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EC5EACF-A7A1-548B-1CFC-3197BB843741}"/>
                    </a:ext>
                  </a:extLst>
                </p14:cNvPr>
                <p14:cNvContentPartPr/>
                <p14:nvPr/>
              </p14:nvContentPartPr>
              <p14:xfrm>
                <a:off x="3279996" y="2724427"/>
                <a:ext cx="226080" cy="317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EC5EACF-A7A1-548B-1CFC-3197BB84374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262356" y="2706427"/>
                  <a:ext cx="2617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268E378-188E-47DB-D4FB-0BEDCC5CEF29}"/>
                    </a:ext>
                  </a:extLst>
                </p14:cNvPr>
                <p14:cNvContentPartPr/>
                <p14:nvPr/>
              </p14:nvContentPartPr>
              <p14:xfrm>
                <a:off x="3531636" y="2762227"/>
                <a:ext cx="182520" cy="286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268E378-188E-47DB-D4FB-0BEDCC5CEF2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513996" y="2744587"/>
                  <a:ext cx="2181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2589FE6-8BB2-7DDB-0F15-8996D5612FCB}"/>
                    </a:ext>
                  </a:extLst>
                </p14:cNvPr>
                <p14:cNvContentPartPr/>
                <p14:nvPr/>
              </p14:nvContentPartPr>
              <p14:xfrm>
                <a:off x="3837276" y="2798227"/>
                <a:ext cx="44280" cy="203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2589FE6-8BB2-7DDB-0F15-8996D5612FC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819276" y="2780587"/>
                  <a:ext cx="79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52B2BDA-C9EA-270B-F804-B12ADBDECE76}"/>
                    </a:ext>
                  </a:extLst>
                </p14:cNvPr>
                <p14:cNvContentPartPr/>
                <p14:nvPr/>
              </p14:nvContentPartPr>
              <p14:xfrm>
                <a:off x="3774636" y="2838187"/>
                <a:ext cx="140400" cy="148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52B2BDA-C9EA-270B-F804-B12ADBDECE7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756636" y="2820547"/>
                  <a:ext cx="176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2D90F7D-A1D3-65D5-F690-F8239748B1AD}"/>
                    </a:ext>
                  </a:extLst>
                </p14:cNvPr>
                <p14:cNvContentPartPr/>
                <p14:nvPr/>
              </p14:nvContentPartPr>
              <p14:xfrm>
                <a:off x="3871116" y="2625427"/>
                <a:ext cx="69480" cy="87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2D90F7D-A1D3-65D5-F690-F8239748B1A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853476" y="2607787"/>
                  <a:ext cx="105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65E3CB6-2BEF-55C9-C465-AAC6C98B3B79}"/>
                    </a:ext>
                  </a:extLst>
                </p14:cNvPr>
                <p14:cNvContentPartPr/>
                <p14:nvPr/>
              </p14:nvContentPartPr>
              <p14:xfrm>
                <a:off x="3935556" y="2596987"/>
                <a:ext cx="90000" cy="201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65E3CB6-2BEF-55C9-C465-AAC6C98B3B7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917556" y="2578987"/>
                  <a:ext cx="125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9F5A869-B262-8CA6-B9FA-60070A63574E}"/>
                    </a:ext>
                  </a:extLst>
                </p14:cNvPr>
                <p14:cNvContentPartPr/>
                <p14:nvPr/>
              </p14:nvContentPartPr>
              <p14:xfrm>
                <a:off x="4218156" y="2740267"/>
                <a:ext cx="70200" cy="220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9F5A869-B262-8CA6-B9FA-60070A63574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200156" y="2722267"/>
                  <a:ext cx="1058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A375037-F882-23FB-C7A9-3FD945903BC7}"/>
                    </a:ext>
                  </a:extLst>
                </p14:cNvPr>
                <p14:cNvContentPartPr/>
                <p14:nvPr/>
              </p14:nvContentPartPr>
              <p14:xfrm>
                <a:off x="4160196" y="2819827"/>
                <a:ext cx="186120" cy="27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A375037-F882-23FB-C7A9-3FD945903BC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142196" y="2802187"/>
                  <a:ext cx="221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AE2BCAF-73B2-2FB3-3A46-7111B509F620}"/>
                    </a:ext>
                  </a:extLst>
                </p14:cNvPr>
                <p14:cNvContentPartPr/>
                <p14:nvPr/>
              </p14:nvContentPartPr>
              <p14:xfrm>
                <a:off x="4344516" y="2654227"/>
                <a:ext cx="146520" cy="227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AE2BCAF-73B2-2FB3-3A46-7111B509F62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326876" y="2636227"/>
                  <a:ext cx="1821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3A9FBF2-0B39-130F-D405-DD457A1BC727}"/>
                    </a:ext>
                  </a:extLst>
                </p14:cNvPr>
                <p14:cNvContentPartPr/>
                <p14:nvPr/>
              </p14:nvContentPartPr>
              <p14:xfrm>
                <a:off x="4470156" y="2612107"/>
                <a:ext cx="170640" cy="296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3A9FBF2-0B39-130F-D405-DD457A1BC72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452516" y="2594107"/>
                  <a:ext cx="2062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E87FEB7-AD2A-61F5-9BF8-E70DE7D351ED}"/>
                    </a:ext>
                  </a:extLst>
                </p14:cNvPr>
                <p14:cNvContentPartPr/>
                <p14:nvPr/>
              </p14:nvContentPartPr>
              <p14:xfrm>
                <a:off x="4763916" y="2657467"/>
                <a:ext cx="24480" cy="168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E87FEB7-AD2A-61F5-9BF8-E70DE7D351E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745916" y="2639467"/>
                  <a:ext cx="60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D586223-9499-8EFB-3D03-74BC740FC466}"/>
                    </a:ext>
                  </a:extLst>
                </p14:cNvPr>
                <p14:cNvContentPartPr/>
                <p14:nvPr/>
              </p14:nvContentPartPr>
              <p14:xfrm>
                <a:off x="4684716" y="2676907"/>
                <a:ext cx="193320" cy="124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D586223-9499-8EFB-3D03-74BC740FC46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666716" y="2658907"/>
                  <a:ext cx="228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89DAEB2-2331-7C43-F9E2-8D2755FB1707}"/>
                    </a:ext>
                  </a:extLst>
                </p14:cNvPr>
                <p14:cNvContentPartPr/>
                <p14:nvPr/>
              </p14:nvContentPartPr>
              <p14:xfrm>
                <a:off x="4971996" y="2696707"/>
                <a:ext cx="195120" cy="37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89DAEB2-2331-7C43-F9E2-8D2755FB170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953996" y="2678707"/>
                  <a:ext cx="230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E376AD4-0DAB-8D98-57C4-FC356D45509E}"/>
                    </a:ext>
                  </a:extLst>
                </p14:cNvPr>
                <p14:cNvContentPartPr/>
                <p14:nvPr/>
              </p14:nvContentPartPr>
              <p14:xfrm>
                <a:off x="5171436" y="2527147"/>
                <a:ext cx="99720" cy="115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E376AD4-0DAB-8D98-57C4-FC356D45509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153436" y="2509507"/>
                  <a:ext cx="135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9BE2BA8-7E06-98D4-EEC9-87DC0D4E25DB}"/>
                    </a:ext>
                  </a:extLst>
                </p14:cNvPr>
                <p14:cNvContentPartPr/>
                <p14:nvPr/>
              </p14:nvContentPartPr>
              <p14:xfrm>
                <a:off x="5240196" y="2489347"/>
                <a:ext cx="135000" cy="311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9BE2BA8-7E06-98D4-EEC9-87DC0D4E25D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222556" y="2471347"/>
                  <a:ext cx="170640" cy="34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C8746B6-F48C-A2A7-CFC7-E0423CF8F9DE}"/>
              </a:ext>
            </a:extLst>
          </p:cNvPr>
          <p:cNvGrpSpPr/>
          <p:nvPr/>
        </p:nvGrpSpPr>
        <p:grpSpPr>
          <a:xfrm>
            <a:off x="825917" y="3891547"/>
            <a:ext cx="1127160" cy="641160"/>
            <a:chOff x="825917" y="3891547"/>
            <a:chExt cx="1127160" cy="64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A96D41C-076C-6623-0087-6CD25BF910E0}"/>
                    </a:ext>
                  </a:extLst>
                </p14:cNvPr>
                <p14:cNvContentPartPr/>
                <p14:nvPr/>
              </p14:nvContentPartPr>
              <p14:xfrm>
                <a:off x="825917" y="3989827"/>
                <a:ext cx="219960" cy="542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A96D41C-076C-6623-0087-6CD25BF910E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08277" y="3971827"/>
                  <a:ext cx="25560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9FA8DF4-1E46-87E5-10E9-F2F41C6C2E32}"/>
                    </a:ext>
                  </a:extLst>
                </p14:cNvPr>
                <p14:cNvContentPartPr/>
                <p14:nvPr/>
              </p14:nvContentPartPr>
              <p14:xfrm>
                <a:off x="988997" y="3975427"/>
                <a:ext cx="21960" cy="140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9FA8DF4-1E46-87E5-10E9-F2F41C6C2E3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70997" y="3957427"/>
                  <a:ext cx="57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A35CA46-754B-EEDE-BAC2-BFD874FDB6BD}"/>
                    </a:ext>
                  </a:extLst>
                </p14:cNvPr>
                <p14:cNvContentPartPr/>
                <p14:nvPr/>
              </p14:nvContentPartPr>
              <p14:xfrm>
                <a:off x="1022837" y="3935467"/>
                <a:ext cx="36000" cy="184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A35CA46-754B-EEDE-BAC2-BFD874FDB6B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05197" y="3917467"/>
                  <a:ext cx="716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C11ADE8-3C35-78CA-48B6-0924293B2F02}"/>
                    </a:ext>
                  </a:extLst>
                </p14:cNvPr>
                <p14:cNvContentPartPr/>
                <p14:nvPr/>
              </p14:nvContentPartPr>
              <p14:xfrm>
                <a:off x="1136237" y="3931147"/>
                <a:ext cx="30240" cy="144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C11ADE8-3C35-78CA-48B6-0924293B2F0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18237" y="3913147"/>
                  <a:ext cx="65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15A7E0B-951A-74FB-5599-CE3AA934D1E0}"/>
                    </a:ext>
                  </a:extLst>
                </p14:cNvPr>
                <p14:cNvContentPartPr/>
                <p14:nvPr/>
              </p14:nvContentPartPr>
              <p14:xfrm>
                <a:off x="1216157" y="3891547"/>
                <a:ext cx="209880" cy="491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15A7E0B-951A-74FB-5599-CE3AA934D1E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98517" y="3873547"/>
                  <a:ext cx="24552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71614C4-A418-4122-24DD-836EBB9C342B}"/>
                    </a:ext>
                  </a:extLst>
                </p14:cNvPr>
                <p14:cNvContentPartPr/>
                <p14:nvPr/>
              </p14:nvContentPartPr>
              <p14:xfrm>
                <a:off x="1410197" y="3995227"/>
                <a:ext cx="14400" cy="321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71614C4-A418-4122-24DD-836EBB9C342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392557" y="3977587"/>
                  <a:ext cx="500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57B88D4-D48E-A0FA-2863-A96C8238EDD3}"/>
                    </a:ext>
                  </a:extLst>
                </p14:cNvPr>
                <p14:cNvContentPartPr/>
                <p14:nvPr/>
              </p14:nvContentPartPr>
              <p14:xfrm>
                <a:off x="1291397" y="4088827"/>
                <a:ext cx="270000" cy="233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57B88D4-D48E-A0FA-2863-A96C8238EDD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273757" y="4070827"/>
                  <a:ext cx="3056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EF9ACE8-5EB8-E226-CD0C-76C21A31A1A1}"/>
                    </a:ext>
                  </a:extLst>
                </p14:cNvPr>
                <p14:cNvContentPartPr/>
                <p14:nvPr/>
              </p14:nvContentPartPr>
              <p14:xfrm>
                <a:off x="1429277" y="3936547"/>
                <a:ext cx="230040" cy="477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EF9ACE8-5EB8-E226-CD0C-76C21A31A1A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11277" y="3918547"/>
                  <a:ext cx="26568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5AF1272-B8B3-EAA3-7EE2-9D7DCF9BE0EB}"/>
                    </a:ext>
                  </a:extLst>
                </p14:cNvPr>
                <p14:cNvContentPartPr/>
                <p14:nvPr/>
              </p14:nvContentPartPr>
              <p14:xfrm>
                <a:off x="1730957" y="3970027"/>
                <a:ext cx="175320" cy="34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5AF1272-B8B3-EAA3-7EE2-9D7DCF9BE0E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713317" y="3952027"/>
                  <a:ext cx="210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11888FE-7180-C4F4-C809-A2E7B4A850C0}"/>
                    </a:ext>
                  </a:extLst>
                </p14:cNvPr>
                <p14:cNvContentPartPr/>
                <p14:nvPr/>
              </p14:nvContentPartPr>
              <p14:xfrm>
                <a:off x="1841837" y="4128067"/>
                <a:ext cx="111240" cy="20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11888FE-7180-C4F4-C809-A2E7B4A850C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24197" y="4110427"/>
                  <a:ext cx="14688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6630820-650E-2E1B-59F4-CF3D73953EA3}"/>
              </a:ext>
            </a:extLst>
          </p:cNvPr>
          <p:cNvGrpSpPr/>
          <p:nvPr/>
        </p:nvGrpSpPr>
        <p:grpSpPr>
          <a:xfrm>
            <a:off x="2090237" y="3091267"/>
            <a:ext cx="2766240" cy="1042200"/>
            <a:chOff x="2090237" y="3091267"/>
            <a:chExt cx="2766240" cy="10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A83991F-ED64-3298-1754-EA0D74749BEE}"/>
                    </a:ext>
                  </a:extLst>
                </p14:cNvPr>
                <p14:cNvContentPartPr/>
                <p14:nvPr/>
              </p14:nvContentPartPr>
              <p14:xfrm>
                <a:off x="2090237" y="3780307"/>
                <a:ext cx="72720" cy="353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A83991F-ED64-3298-1754-EA0D74749BE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072597" y="3762307"/>
                  <a:ext cx="1083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DBA7F1B-5F61-3AB4-F5F1-4B96860BA08C}"/>
                    </a:ext>
                  </a:extLst>
                </p14:cNvPr>
                <p14:cNvContentPartPr/>
                <p14:nvPr/>
              </p14:nvContentPartPr>
              <p14:xfrm>
                <a:off x="2167997" y="3745027"/>
                <a:ext cx="204480" cy="360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DBA7F1B-5F61-3AB4-F5F1-4B96860BA08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149997" y="3727027"/>
                  <a:ext cx="2401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EF34073-E650-7B47-8110-F0ED9FF22DE9}"/>
                    </a:ext>
                  </a:extLst>
                </p14:cNvPr>
                <p14:cNvContentPartPr/>
                <p14:nvPr/>
              </p14:nvContentPartPr>
              <p14:xfrm>
                <a:off x="2370317" y="3686707"/>
                <a:ext cx="216360" cy="384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EF34073-E650-7B47-8110-F0ED9FF22DE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352677" y="3668707"/>
                  <a:ext cx="2520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9164C5B-1C0F-0A06-2DBD-8A1442437262}"/>
                    </a:ext>
                  </a:extLst>
                </p14:cNvPr>
                <p14:cNvContentPartPr/>
                <p14:nvPr/>
              </p14:nvContentPartPr>
              <p14:xfrm>
                <a:off x="2594957" y="3659707"/>
                <a:ext cx="189360" cy="306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9164C5B-1C0F-0A06-2DBD-8A144243726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577317" y="3642067"/>
                  <a:ext cx="2250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E559DEE-D9EE-5F9E-234B-D4F3DA484DB8}"/>
                    </a:ext>
                  </a:extLst>
                </p14:cNvPr>
                <p14:cNvContentPartPr/>
                <p14:nvPr/>
              </p14:nvContentPartPr>
              <p14:xfrm>
                <a:off x="2920397" y="3729547"/>
                <a:ext cx="10440" cy="214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E559DEE-D9EE-5F9E-234B-D4F3DA484DB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902397" y="3711547"/>
                  <a:ext cx="460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C6C360E-8245-E795-54F9-533909E5D60F}"/>
                    </a:ext>
                  </a:extLst>
                </p14:cNvPr>
                <p14:cNvContentPartPr/>
                <p14:nvPr/>
              </p14:nvContentPartPr>
              <p14:xfrm>
                <a:off x="2840117" y="3742867"/>
                <a:ext cx="145080" cy="151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C6C360E-8245-E795-54F9-533909E5D60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822117" y="3725227"/>
                  <a:ext cx="180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83A0700-6A42-8D3E-B3E6-FF40658AB1B4}"/>
                    </a:ext>
                  </a:extLst>
                </p14:cNvPr>
                <p14:cNvContentPartPr/>
                <p14:nvPr/>
              </p14:nvContentPartPr>
              <p14:xfrm>
                <a:off x="2912837" y="3498787"/>
                <a:ext cx="69120" cy="89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83A0700-6A42-8D3E-B3E6-FF40658AB1B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894837" y="3481147"/>
                  <a:ext cx="104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FF5AE5F-61FC-A508-581D-AE84F6712EA9}"/>
                    </a:ext>
                  </a:extLst>
                </p14:cNvPr>
                <p14:cNvContentPartPr/>
                <p14:nvPr/>
              </p14:nvContentPartPr>
              <p14:xfrm>
                <a:off x="2984837" y="3471787"/>
                <a:ext cx="77040" cy="205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FF5AE5F-61FC-A508-581D-AE84F6712EA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966837" y="3454147"/>
                  <a:ext cx="1126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436B1F9-2170-C232-8162-7FD1A86DC68E}"/>
                    </a:ext>
                  </a:extLst>
                </p14:cNvPr>
                <p14:cNvContentPartPr/>
                <p14:nvPr/>
              </p14:nvContentPartPr>
              <p14:xfrm>
                <a:off x="3172397" y="3686347"/>
                <a:ext cx="143640" cy="14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436B1F9-2170-C232-8162-7FD1A86DC68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154397" y="3668707"/>
                  <a:ext cx="179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7086575-8039-529D-DABB-A5217FC31C56}"/>
                    </a:ext>
                  </a:extLst>
                </p14:cNvPr>
                <p14:cNvContentPartPr/>
                <p14:nvPr/>
              </p14:nvContentPartPr>
              <p14:xfrm>
                <a:off x="3377957" y="3443347"/>
                <a:ext cx="226080" cy="334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7086575-8039-529D-DABB-A5217FC31C5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359957" y="3425707"/>
                  <a:ext cx="2617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B3D4BDF-1C62-CED1-9B56-9C6836C86D01}"/>
                    </a:ext>
                  </a:extLst>
                </p14:cNvPr>
                <p14:cNvContentPartPr/>
                <p14:nvPr/>
              </p14:nvContentPartPr>
              <p14:xfrm>
                <a:off x="3603317" y="3415987"/>
                <a:ext cx="192960" cy="300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B3D4BDF-1C62-CED1-9B56-9C6836C86D0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585677" y="3398347"/>
                  <a:ext cx="2286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B6FDB0B-20EA-B7F4-85DC-7AD531DCDDEE}"/>
                    </a:ext>
                  </a:extLst>
                </p14:cNvPr>
                <p14:cNvContentPartPr/>
                <p14:nvPr/>
              </p14:nvContentPartPr>
              <p14:xfrm>
                <a:off x="3792677" y="3357667"/>
                <a:ext cx="159840" cy="282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B6FDB0B-20EA-B7F4-85DC-7AD531DCDDE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774677" y="3339667"/>
                  <a:ext cx="1954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23C3BC9-6517-01CC-F0BC-9FB62CCA5901}"/>
                    </a:ext>
                  </a:extLst>
                </p14:cNvPr>
                <p14:cNvContentPartPr/>
                <p14:nvPr/>
              </p14:nvContentPartPr>
              <p14:xfrm>
                <a:off x="4038917" y="3426067"/>
                <a:ext cx="40680" cy="181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23C3BC9-6517-01CC-F0BC-9FB62CCA590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020917" y="3408067"/>
                  <a:ext cx="76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5FB5C1F-FCA2-F486-3840-867DE272C341}"/>
                    </a:ext>
                  </a:extLst>
                </p14:cNvPr>
                <p14:cNvContentPartPr/>
                <p14:nvPr/>
              </p14:nvContentPartPr>
              <p14:xfrm>
                <a:off x="4007957" y="3457387"/>
                <a:ext cx="152280" cy="126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5FB5C1F-FCA2-F486-3840-867DE272C34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989957" y="3439387"/>
                  <a:ext cx="187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F038DFE-C98C-2E12-F2B3-E65D483EA74A}"/>
                    </a:ext>
                  </a:extLst>
                </p14:cNvPr>
                <p14:cNvContentPartPr/>
                <p14:nvPr/>
              </p14:nvContentPartPr>
              <p14:xfrm>
                <a:off x="4023797" y="3194587"/>
                <a:ext cx="150120" cy="182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F038DFE-C98C-2E12-F2B3-E65D483EA74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005797" y="3176587"/>
                  <a:ext cx="185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3BB54B4-74C7-7479-BF1C-81ACC6C18078}"/>
                    </a:ext>
                  </a:extLst>
                </p14:cNvPr>
                <p14:cNvContentPartPr/>
                <p14:nvPr/>
              </p14:nvContentPartPr>
              <p14:xfrm>
                <a:off x="4311797" y="3421387"/>
                <a:ext cx="209520" cy="31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3BB54B4-74C7-7479-BF1C-81ACC6C1807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294157" y="3403747"/>
                  <a:ext cx="245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295B018-1209-C7F9-198B-04126C85E4D4}"/>
                    </a:ext>
                  </a:extLst>
                </p14:cNvPr>
                <p14:cNvContentPartPr/>
                <p14:nvPr/>
              </p14:nvContentPartPr>
              <p14:xfrm>
                <a:off x="4355717" y="3324907"/>
                <a:ext cx="144720" cy="262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295B018-1209-C7F9-198B-04126C85E4D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338077" y="3307267"/>
                  <a:ext cx="1803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B448C90-4275-5481-F44B-E06B1E7CC3E7}"/>
                    </a:ext>
                  </a:extLst>
                </p14:cNvPr>
                <p14:cNvContentPartPr/>
                <p14:nvPr/>
              </p14:nvContentPartPr>
              <p14:xfrm>
                <a:off x="4534997" y="3200707"/>
                <a:ext cx="151560" cy="278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B448C90-4275-5481-F44B-E06B1E7CC3E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516997" y="3183067"/>
                  <a:ext cx="1872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D0F54EB-58C8-A036-7564-5662C482224F}"/>
                    </a:ext>
                  </a:extLst>
                </p14:cNvPr>
                <p14:cNvContentPartPr/>
                <p14:nvPr/>
              </p14:nvContentPartPr>
              <p14:xfrm>
                <a:off x="4652357" y="3091267"/>
                <a:ext cx="204120" cy="353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D0F54EB-58C8-A036-7564-5662C482224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634717" y="3073627"/>
                  <a:ext cx="239760" cy="38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061FCA9-D2A3-3AB1-E95E-D458FE9C6898}"/>
              </a:ext>
            </a:extLst>
          </p:cNvPr>
          <p:cNvGrpSpPr/>
          <p:nvPr/>
        </p:nvGrpSpPr>
        <p:grpSpPr>
          <a:xfrm>
            <a:off x="870197" y="4609027"/>
            <a:ext cx="933840" cy="695880"/>
            <a:chOff x="870197" y="4609027"/>
            <a:chExt cx="933840" cy="69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C90B4C0-5E39-2C2F-132D-CCF7D3F9DA27}"/>
                    </a:ext>
                  </a:extLst>
                </p14:cNvPr>
                <p14:cNvContentPartPr/>
                <p14:nvPr/>
              </p14:nvContentPartPr>
              <p14:xfrm>
                <a:off x="870197" y="4680307"/>
                <a:ext cx="350640" cy="624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C90B4C0-5E39-2C2F-132D-CCF7D3F9DA2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52197" y="4662667"/>
                  <a:ext cx="386280" cy="6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822DA74-B2C6-B905-3070-35068D7EABD5}"/>
                    </a:ext>
                  </a:extLst>
                </p14:cNvPr>
                <p14:cNvContentPartPr/>
                <p14:nvPr/>
              </p14:nvContentPartPr>
              <p14:xfrm>
                <a:off x="1051997" y="4681747"/>
                <a:ext cx="108000" cy="115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822DA74-B2C6-B905-3070-35068D7EAB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34357" y="4664107"/>
                  <a:ext cx="143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BD0678A-9DDD-BF25-C73C-D0339AFDDD21}"/>
                    </a:ext>
                  </a:extLst>
                </p14:cNvPr>
                <p14:cNvContentPartPr/>
                <p14:nvPr/>
              </p14:nvContentPartPr>
              <p14:xfrm>
                <a:off x="1138397" y="4680307"/>
                <a:ext cx="81000" cy="201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BD0678A-9DDD-BF25-C73C-D0339AFDDD2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20757" y="4662307"/>
                  <a:ext cx="1166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13EAFB2-EE85-433C-E733-DC6BD024EC80}"/>
                    </a:ext>
                  </a:extLst>
                </p14:cNvPr>
                <p14:cNvContentPartPr/>
                <p14:nvPr/>
              </p14:nvContentPartPr>
              <p14:xfrm>
                <a:off x="991157" y="4609027"/>
                <a:ext cx="180360" cy="326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13EAFB2-EE85-433C-E733-DC6BD024EC8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73157" y="4591027"/>
                  <a:ext cx="2160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0BBF1C0-E0CC-8B64-7EEB-64DBB387F486}"/>
                    </a:ext>
                  </a:extLst>
                </p14:cNvPr>
                <p14:cNvContentPartPr/>
                <p14:nvPr/>
              </p14:nvContentPartPr>
              <p14:xfrm>
                <a:off x="1162877" y="4655827"/>
                <a:ext cx="102960" cy="217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0BBF1C0-E0CC-8B64-7EEB-64DBB387F48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44877" y="4638187"/>
                  <a:ext cx="1386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767BA4B-22E7-3785-665E-8D08D9DD5958}"/>
                    </a:ext>
                  </a:extLst>
                </p14:cNvPr>
                <p14:cNvContentPartPr/>
                <p14:nvPr/>
              </p14:nvContentPartPr>
              <p14:xfrm>
                <a:off x="1331357" y="4654387"/>
                <a:ext cx="208800" cy="471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767BA4B-22E7-3785-665E-8D08D9DD595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313357" y="4636387"/>
                  <a:ext cx="24444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C4A1D48-733C-B955-52DC-B8FB9DF4C416}"/>
                    </a:ext>
                  </a:extLst>
                </p14:cNvPr>
                <p14:cNvContentPartPr/>
                <p14:nvPr/>
              </p14:nvContentPartPr>
              <p14:xfrm>
                <a:off x="1521077" y="4767067"/>
                <a:ext cx="25920" cy="277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C4A1D48-733C-B955-52DC-B8FB9DF4C41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503077" y="4749427"/>
                  <a:ext cx="615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55BF138-D827-3611-134A-C16744E9FD7F}"/>
                    </a:ext>
                  </a:extLst>
                </p14:cNvPr>
                <p14:cNvContentPartPr/>
                <p14:nvPr/>
              </p14:nvContentPartPr>
              <p14:xfrm>
                <a:off x="1438997" y="4788667"/>
                <a:ext cx="243000" cy="236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55BF138-D827-3611-134A-C16744E9FD7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420997" y="4771027"/>
                  <a:ext cx="2786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0FF01F7-30C0-A041-CD9C-5BFB22918352}"/>
                    </a:ext>
                  </a:extLst>
                </p14:cNvPr>
                <p14:cNvContentPartPr/>
                <p14:nvPr/>
              </p14:nvContentPartPr>
              <p14:xfrm>
                <a:off x="1541597" y="4664467"/>
                <a:ext cx="262440" cy="405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0FF01F7-30C0-A041-CD9C-5BFB2291835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523597" y="4646827"/>
                  <a:ext cx="298080" cy="44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32D428F1-03FC-DE05-D6BA-E6535AE033EB}"/>
                  </a:ext>
                </a:extLst>
              </p14:cNvPr>
              <p14:cNvContentPartPr/>
              <p14:nvPr/>
            </p14:nvContentPartPr>
            <p14:xfrm>
              <a:off x="1883597" y="4758427"/>
              <a:ext cx="122400" cy="39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32D428F1-03FC-DE05-D6BA-E6535AE033EB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865597" y="4740787"/>
                <a:ext cx="1580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B63897D-BBC3-587A-F338-292A48E758B5}"/>
                  </a:ext>
                </a:extLst>
              </p14:cNvPr>
              <p14:cNvContentPartPr/>
              <p14:nvPr/>
            </p14:nvContentPartPr>
            <p14:xfrm>
              <a:off x="1933277" y="4840147"/>
              <a:ext cx="143640" cy="532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B63897D-BBC3-587A-F338-292A48E758B5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915277" y="4822147"/>
                <a:ext cx="17928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45E6A03-37D3-B387-CEE8-19ACC64371BB}"/>
              </a:ext>
            </a:extLst>
          </p:cNvPr>
          <p:cNvGrpSpPr/>
          <p:nvPr/>
        </p:nvGrpSpPr>
        <p:grpSpPr>
          <a:xfrm>
            <a:off x="1243157" y="5359987"/>
            <a:ext cx="1260291" cy="698400"/>
            <a:chOff x="1243157" y="5359987"/>
            <a:chExt cx="1260291" cy="69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5BF46C6-7EBA-092E-A77E-65E0A5064F24}"/>
                    </a:ext>
                  </a:extLst>
                </p14:cNvPr>
                <p14:cNvContentPartPr/>
                <p14:nvPr/>
              </p14:nvContentPartPr>
              <p14:xfrm>
                <a:off x="1243157" y="5518027"/>
                <a:ext cx="387360" cy="540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5BF46C6-7EBA-092E-A77E-65E0A5064F2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225157" y="5500027"/>
                  <a:ext cx="42300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318DEBC-75F9-5725-F0B7-910C61E7EE8C}"/>
                    </a:ext>
                  </a:extLst>
                </p14:cNvPr>
                <p14:cNvContentPartPr/>
                <p14:nvPr/>
              </p14:nvContentPartPr>
              <p14:xfrm>
                <a:off x="1379957" y="5458267"/>
                <a:ext cx="111960" cy="171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318DEBC-75F9-5725-F0B7-910C61E7EE8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362317" y="5440627"/>
                  <a:ext cx="147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AF72884-85F8-DA6A-0A71-3743A25745F7}"/>
                    </a:ext>
                  </a:extLst>
                </p14:cNvPr>
                <p14:cNvContentPartPr/>
                <p14:nvPr/>
              </p14:nvContentPartPr>
              <p14:xfrm>
                <a:off x="1458077" y="5446027"/>
                <a:ext cx="99720" cy="114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AF72884-85F8-DA6A-0A71-3743A25745F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440437" y="5428387"/>
                  <a:ext cx="135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2ECE505-B649-79E9-74B4-DDD0D9ABFEB0}"/>
                    </a:ext>
                  </a:extLst>
                </p14:cNvPr>
                <p14:cNvContentPartPr/>
                <p14:nvPr/>
              </p14:nvContentPartPr>
              <p14:xfrm>
                <a:off x="1468157" y="5420827"/>
                <a:ext cx="69120" cy="34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2ECE505-B649-79E9-74B4-DDD0D9ABFEB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450157" y="5402827"/>
                  <a:ext cx="1047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7FC5FA0-D0C1-4A78-778B-8B32E879D3B8}"/>
                    </a:ext>
                  </a:extLst>
                </p14:cNvPr>
                <p14:cNvContentPartPr/>
                <p14:nvPr/>
              </p14:nvContentPartPr>
              <p14:xfrm>
                <a:off x="1491917" y="5359987"/>
                <a:ext cx="188280" cy="245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7FC5FA0-D0C1-4A78-778B-8B32E879D3B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473917" y="5341987"/>
                  <a:ext cx="2239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371AD49-42AC-34A3-B6D7-D753B2B76953}"/>
                    </a:ext>
                  </a:extLst>
                </p14:cNvPr>
                <p14:cNvContentPartPr/>
                <p14:nvPr/>
              </p14:nvContentPartPr>
              <p14:xfrm>
                <a:off x="1679477" y="5404987"/>
                <a:ext cx="242640" cy="413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371AD49-42AC-34A3-B6D7-D753B2B7695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661837" y="5387347"/>
                  <a:ext cx="2782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F9EB8CC-21F9-D878-5C45-8E966B690FD6}"/>
                    </a:ext>
                  </a:extLst>
                </p14:cNvPr>
                <p14:cNvContentPartPr/>
                <p14:nvPr/>
              </p14:nvContentPartPr>
              <p14:xfrm>
                <a:off x="1868837" y="5438107"/>
                <a:ext cx="2160" cy="5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F9EB8CC-21F9-D878-5C45-8E966B690FD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851197" y="5420107"/>
                  <a:ext cx="37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F572218-4515-9387-D82B-FA11B705A907}"/>
                    </a:ext>
                  </a:extLst>
                </p14:cNvPr>
                <p14:cNvContentPartPr/>
                <p14:nvPr/>
              </p14:nvContentPartPr>
              <p14:xfrm>
                <a:off x="1767677" y="5443507"/>
                <a:ext cx="302400" cy="250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F572218-4515-9387-D82B-FA11B705A90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750037" y="5425507"/>
                  <a:ext cx="3380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18D8E55-AB1C-C8F3-BEE3-245CD29466FF}"/>
                    </a:ext>
                  </a:extLst>
                </p14:cNvPr>
                <p14:cNvContentPartPr/>
                <p14:nvPr/>
              </p14:nvContentPartPr>
              <p14:xfrm>
                <a:off x="1899797" y="5393827"/>
                <a:ext cx="282960" cy="347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18D8E55-AB1C-C8F3-BEE3-245CD29466F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881797" y="5375827"/>
                  <a:ext cx="3186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B8E7A5D-7D0A-5B4A-FB4F-983E035E614E}"/>
                    </a:ext>
                  </a:extLst>
                </p14:cNvPr>
                <p14:cNvContentPartPr/>
                <p14:nvPr/>
              </p14:nvContentPartPr>
              <p14:xfrm>
                <a:off x="2249648" y="5433233"/>
                <a:ext cx="151200" cy="10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B8E7A5D-7D0A-5B4A-FB4F-983E035E614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231648" y="5415593"/>
                  <a:ext cx="186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9FFFBEB-3A90-411A-21CE-533450B61D80}"/>
                    </a:ext>
                  </a:extLst>
                </p14:cNvPr>
                <p14:cNvContentPartPr/>
                <p14:nvPr/>
              </p14:nvContentPartPr>
              <p14:xfrm>
                <a:off x="2369528" y="5481833"/>
                <a:ext cx="133920" cy="93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9FFFBEB-3A90-411A-21CE-533450B61D8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351528" y="5463833"/>
                  <a:ext cx="16956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656D8B83-678C-114C-D5F7-C784E9865468}"/>
              </a:ext>
            </a:extLst>
          </p:cNvPr>
          <p:cNvGrpSpPr/>
          <p:nvPr/>
        </p:nvGrpSpPr>
        <p:grpSpPr>
          <a:xfrm>
            <a:off x="3651848" y="4948507"/>
            <a:ext cx="230040" cy="206640"/>
            <a:chOff x="3651848" y="4948507"/>
            <a:chExt cx="23004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F67A75E-8863-1907-F4E9-828A047FE3EA}"/>
                    </a:ext>
                  </a:extLst>
                </p14:cNvPr>
                <p14:cNvContentPartPr/>
                <p14:nvPr/>
              </p14:nvContentPartPr>
              <p14:xfrm>
                <a:off x="3773888" y="4948507"/>
                <a:ext cx="29880" cy="206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F67A75E-8863-1907-F4E9-828A047FE3E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756248" y="4930867"/>
                  <a:ext cx="65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DB115BF-E2AF-E099-79A6-0C6F5EA470EA}"/>
                    </a:ext>
                  </a:extLst>
                </p14:cNvPr>
                <p14:cNvContentPartPr/>
                <p14:nvPr/>
              </p14:nvContentPartPr>
              <p14:xfrm>
                <a:off x="3651848" y="4996747"/>
                <a:ext cx="230040" cy="155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DB115BF-E2AF-E099-79A6-0C6F5EA470E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634208" y="4978747"/>
                  <a:ext cx="26568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72544552-A1AA-2FAE-B0C4-F894564482B9}"/>
                  </a:ext>
                </a:extLst>
              </p14:cNvPr>
              <p14:cNvContentPartPr/>
              <p14:nvPr/>
            </p14:nvContentPartPr>
            <p14:xfrm>
              <a:off x="3664808" y="4651147"/>
              <a:ext cx="208800" cy="1490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72544552-A1AA-2FAE-B0C4-F894564482B9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3647168" y="4633147"/>
                <a:ext cx="244440" cy="18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0EDB42E8-09B2-A3C3-C07E-742A0BC9DAF2}"/>
              </a:ext>
            </a:extLst>
          </p:cNvPr>
          <p:cNvGrpSpPr/>
          <p:nvPr/>
        </p:nvGrpSpPr>
        <p:grpSpPr>
          <a:xfrm>
            <a:off x="2646008" y="4985227"/>
            <a:ext cx="911880" cy="566640"/>
            <a:chOff x="2646008" y="4985227"/>
            <a:chExt cx="911880" cy="56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B168360-334F-6365-36BE-DB0A54B4506B}"/>
                    </a:ext>
                  </a:extLst>
                </p14:cNvPr>
                <p14:cNvContentPartPr/>
                <p14:nvPr/>
              </p14:nvContentPartPr>
              <p14:xfrm>
                <a:off x="2646008" y="5265667"/>
                <a:ext cx="290520" cy="286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B168360-334F-6365-36BE-DB0A54B4506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628008" y="5247667"/>
                  <a:ext cx="3261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0A33CB9-3254-BD7F-0F33-5EFD7BE7D834}"/>
                    </a:ext>
                  </a:extLst>
                </p14:cNvPr>
                <p14:cNvContentPartPr/>
                <p14:nvPr/>
              </p14:nvContentPartPr>
              <p14:xfrm>
                <a:off x="2860568" y="5196547"/>
                <a:ext cx="165600" cy="268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0A33CB9-3254-BD7F-0F33-5EFD7BE7D83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842568" y="5178547"/>
                  <a:ext cx="2012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DC555D4-9F93-7364-F2F2-9457C6DAC4FA}"/>
                    </a:ext>
                  </a:extLst>
                </p14:cNvPr>
                <p14:cNvContentPartPr/>
                <p14:nvPr/>
              </p14:nvContentPartPr>
              <p14:xfrm>
                <a:off x="2987648" y="5074147"/>
                <a:ext cx="200880" cy="312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DC555D4-9F93-7364-F2F2-9457C6DAC4F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969648" y="5056147"/>
                  <a:ext cx="2365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92F4A7E-E919-F74A-DAF7-F7EBE21C1F78}"/>
                    </a:ext>
                  </a:extLst>
                </p14:cNvPr>
                <p14:cNvContentPartPr/>
                <p14:nvPr/>
              </p14:nvContentPartPr>
              <p14:xfrm>
                <a:off x="3138128" y="5062987"/>
                <a:ext cx="230760" cy="258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92F4A7E-E919-F74A-DAF7-F7EBE21C1F7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120128" y="5044987"/>
                  <a:ext cx="2664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F46F4D8-2F08-A018-2CE3-48FECC0A5AD5}"/>
                    </a:ext>
                  </a:extLst>
                </p14:cNvPr>
                <p14:cNvContentPartPr/>
                <p14:nvPr/>
              </p14:nvContentPartPr>
              <p14:xfrm>
                <a:off x="3320648" y="4985227"/>
                <a:ext cx="237240" cy="249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F46F4D8-2F08-A018-2CE3-48FECC0A5AD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302648" y="4967587"/>
                  <a:ext cx="272880" cy="28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25F6295-74E5-1D31-3A11-6953473AA98A}"/>
              </a:ext>
            </a:extLst>
          </p:cNvPr>
          <p:cNvGrpSpPr/>
          <p:nvPr/>
        </p:nvGrpSpPr>
        <p:grpSpPr>
          <a:xfrm>
            <a:off x="2303288" y="4472947"/>
            <a:ext cx="425880" cy="390600"/>
            <a:chOff x="2303288" y="4472947"/>
            <a:chExt cx="42588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1F36C87-68B9-94D3-858D-8DB580FD0E13}"/>
                    </a:ext>
                  </a:extLst>
                </p14:cNvPr>
                <p14:cNvContentPartPr/>
                <p14:nvPr/>
              </p14:nvContentPartPr>
              <p14:xfrm>
                <a:off x="2303288" y="4553227"/>
                <a:ext cx="233280" cy="310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1F36C87-68B9-94D3-858D-8DB580FD0E1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285648" y="4535227"/>
                  <a:ext cx="2689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A6C3FA3-A7FF-A119-6397-E1C2EFB7BA2C}"/>
                    </a:ext>
                  </a:extLst>
                </p14:cNvPr>
                <p14:cNvContentPartPr/>
                <p14:nvPr/>
              </p14:nvContentPartPr>
              <p14:xfrm>
                <a:off x="2510648" y="4472947"/>
                <a:ext cx="218520" cy="258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A6C3FA3-A7FF-A119-6397-E1C2EFB7BA2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492648" y="4454947"/>
                  <a:ext cx="25416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321CDA3-88F0-FBC1-6F63-83F45FAA77E5}"/>
              </a:ext>
            </a:extLst>
          </p:cNvPr>
          <p:cNvGrpSpPr/>
          <p:nvPr/>
        </p:nvGrpSpPr>
        <p:grpSpPr>
          <a:xfrm>
            <a:off x="2783528" y="3793987"/>
            <a:ext cx="1692429" cy="877320"/>
            <a:chOff x="2783528" y="3793987"/>
            <a:chExt cx="1692429" cy="87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72D4016-718F-F1F1-746D-17AAE66B9D68}"/>
                    </a:ext>
                  </a:extLst>
                </p14:cNvPr>
                <p14:cNvContentPartPr/>
                <p14:nvPr/>
              </p14:nvContentPartPr>
              <p14:xfrm>
                <a:off x="3226037" y="4336147"/>
                <a:ext cx="9720" cy="211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72D4016-718F-F1F1-746D-17AAE66B9D6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208397" y="4318147"/>
                  <a:ext cx="453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97E46CC-CD18-F996-ACC1-A9096C64AC0D}"/>
                    </a:ext>
                  </a:extLst>
                </p14:cNvPr>
                <p14:cNvContentPartPr/>
                <p14:nvPr/>
              </p14:nvContentPartPr>
              <p14:xfrm>
                <a:off x="3168437" y="4376107"/>
                <a:ext cx="171000" cy="164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97E46CC-CD18-F996-ACC1-A9096C64AC0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150797" y="4358107"/>
                  <a:ext cx="206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7B8F9C2-C32C-B827-2213-A55AD1F3160F}"/>
                    </a:ext>
                  </a:extLst>
                </p14:cNvPr>
                <p14:cNvContentPartPr/>
                <p14:nvPr/>
              </p14:nvContentPartPr>
              <p14:xfrm>
                <a:off x="3137117" y="4076947"/>
                <a:ext cx="210240" cy="201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7B8F9C2-C32C-B827-2213-A55AD1F3160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119477" y="4058947"/>
                  <a:ext cx="245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64AECBF-1083-8D8F-D0EA-E5E14DC76A3F}"/>
                    </a:ext>
                  </a:extLst>
                </p14:cNvPr>
                <p14:cNvContentPartPr/>
                <p14:nvPr/>
              </p14:nvContentPartPr>
              <p14:xfrm>
                <a:off x="3466157" y="4323547"/>
                <a:ext cx="156240" cy="10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64AECBF-1083-8D8F-D0EA-E5E14DC76A3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448157" y="4305907"/>
                  <a:ext cx="191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AF8D697-70FF-EA0E-6873-A71E6BA84DEA}"/>
                    </a:ext>
                  </a:extLst>
                </p14:cNvPr>
                <p14:cNvContentPartPr/>
                <p14:nvPr/>
              </p14:nvContentPartPr>
              <p14:xfrm>
                <a:off x="4017317" y="3981547"/>
                <a:ext cx="169560" cy="279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AF8D697-70FF-EA0E-6873-A71E6BA84DE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999317" y="3963907"/>
                  <a:ext cx="2052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1C558C0-9551-8325-CC88-098FBB79554E}"/>
                    </a:ext>
                  </a:extLst>
                </p14:cNvPr>
                <p14:cNvContentPartPr/>
                <p14:nvPr/>
              </p14:nvContentPartPr>
              <p14:xfrm>
                <a:off x="3624917" y="4105027"/>
                <a:ext cx="135720" cy="263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1C558C0-9551-8325-CC88-098FBB79554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606917" y="4087027"/>
                  <a:ext cx="1713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CE1A8EC-3E10-8488-FBAF-59B47D5FB9BD}"/>
                    </a:ext>
                  </a:extLst>
                </p14:cNvPr>
                <p14:cNvContentPartPr/>
                <p14:nvPr/>
              </p14:nvContentPartPr>
              <p14:xfrm>
                <a:off x="3717797" y="4113667"/>
                <a:ext cx="135720" cy="225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CE1A8EC-3E10-8488-FBAF-59B47D5FB9B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700157" y="4096027"/>
                  <a:ext cx="1713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EA8005C-4BFE-6569-912E-D568577DD6A1}"/>
                    </a:ext>
                  </a:extLst>
                </p14:cNvPr>
                <p14:cNvContentPartPr/>
                <p14:nvPr/>
              </p14:nvContentPartPr>
              <p14:xfrm>
                <a:off x="3835877" y="3944827"/>
                <a:ext cx="176040" cy="380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EA8005C-4BFE-6569-912E-D568577DD6A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817877" y="3927187"/>
                  <a:ext cx="2116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CC500AE-9FCC-E15D-5184-85D3D69C7F28}"/>
                    </a:ext>
                  </a:extLst>
                </p14:cNvPr>
                <p14:cNvContentPartPr/>
                <p14:nvPr/>
              </p14:nvContentPartPr>
              <p14:xfrm>
                <a:off x="4275077" y="3984067"/>
                <a:ext cx="2160" cy="3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CC500AE-9FCC-E15D-5184-85D3D69C7F2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257437" y="3966067"/>
                  <a:ext cx="3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A68DD99-1264-2549-4E63-31504D30A13A}"/>
                    </a:ext>
                  </a:extLst>
                </p14:cNvPr>
                <p14:cNvContentPartPr/>
                <p14:nvPr/>
              </p14:nvContentPartPr>
              <p14:xfrm>
                <a:off x="4272197" y="3990907"/>
                <a:ext cx="6480" cy="226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A68DD99-1264-2549-4E63-31504D30A13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254557" y="3973267"/>
                  <a:ext cx="421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FF21B62-227F-676A-2A47-0AAABC7CF7C9}"/>
                    </a:ext>
                  </a:extLst>
                </p14:cNvPr>
                <p14:cNvContentPartPr/>
                <p14:nvPr/>
              </p14:nvContentPartPr>
              <p14:xfrm>
                <a:off x="4235477" y="4058587"/>
                <a:ext cx="160560" cy="105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FF21B62-227F-676A-2A47-0AAABC7CF7C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217837" y="4040587"/>
                  <a:ext cx="196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A29B1D1-B05F-B1FB-9016-4165944C50B1}"/>
                    </a:ext>
                  </a:extLst>
                </p14:cNvPr>
                <p14:cNvContentPartPr/>
                <p14:nvPr/>
              </p14:nvContentPartPr>
              <p14:xfrm>
                <a:off x="4243397" y="3793987"/>
                <a:ext cx="232560" cy="156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A29B1D1-B05F-B1FB-9016-4165944C50B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225397" y="3776347"/>
                  <a:ext cx="268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9DA66E2-F8D6-EF46-B860-6C9FC7F1F189}"/>
                    </a:ext>
                  </a:extLst>
                </p14:cNvPr>
                <p14:cNvContentPartPr/>
                <p14:nvPr/>
              </p14:nvContentPartPr>
              <p14:xfrm>
                <a:off x="2783528" y="4393747"/>
                <a:ext cx="218880" cy="277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9DA66E2-F8D6-EF46-B860-6C9FC7F1F18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765528" y="4376107"/>
                  <a:ext cx="2545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4091C25-40A4-8D70-E73C-C734679EF07C}"/>
                    </a:ext>
                  </a:extLst>
                </p14:cNvPr>
                <p14:cNvContentPartPr/>
                <p14:nvPr/>
              </p14:nvContentPartPr>
              <p14:xfrm>
                <a:off x="2964608" y="4340467"/>
                <a:ext cx="160560" cy="242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4091C25-40A4-8D70-E73C-C734679EF07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946608" y="4322467"/>
                  <a:ext cx="19620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345C6487-FAD9-7AA2-A150-7B0E80D8E911}"/>
              </a:ext>
            </a:extLst>
          </p:cNvPr>
          <p:cNvGrpSpPr/>
          <p:nvPr/>
        </p:nvGrpSpPr>
        <p:grpSpPr>
          <a:xfrm>
            <a:off x="3998528" y="4279267"/>
            <a:ext cx="989640" cy="622440"/>
            <a:chOff x="3998528" y="4279267"/>
            <a:chExt cx="989640" cy="6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37D21DF-F54F-6BC5-3917-CB8E2AF54BCE}"/>
                    </a:ext>
                  </a:extLst>
                </p14:cNvPr>
                <p14:cNvContentPartPr/>
                <p14:nvPr/>
              </p14:nvContentPartPr>
              <p14:xfrm>
                <a:off x="3998528" y="4808827"/>
                <a:ext cx="138600" cy="92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37D21DF-F54F-6BC5-3917-CB8E2AF54BC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980888" y="4790827"/>
                  <a:ext cx="174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136DF64-00B7-9444-1618-3311994A9920}"/>
                    </a:ext>
                  </a:extLst>
                </p14:cNvPr>
                <p14:cNvContentPartPr/>
                <p14:nvPr/>
              </p14:nvContentPartPr>
              <p14:xfrm>
                <a:off x="4114448" y="4600027"/>
                <a:ext cx="300600" cy="290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136DF64-00B7-9444-1618-3311994A992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096448" y="4582387"/>
                  <a:ext cx="3362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0DD452C-4BF0-9055-6912-A24FC5D8D7D6}"/>
                    </a:ext>
                  </a:extLst>
                </p14:cNvPr>
                <p14:cNvContentPartPr/>
                <p14:nvPr/>
              </p14:nvContentPartPr>
              <p14:xfrm>
                <a:off x="4272128" y="4546387"/>
                <a:ext cx="210600" cy="290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0DD452C-4BF0-9055-6912-A24FC5D8D7D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254128" y="4528387"/>
                  <a:ext cx="2462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338AAFD-7A6C-0322-4165-CCA5684E857E}"/>
                    </a:ext>
                  </a:extLst>
                </p14:cNvPr>
                <p14:cNvContentPartPr/>
                <p14:nvPr/>
              </p14:nvContentPartPr>
              <p14:xfrm>
                <a:off x="4422248" y="4519747"/>
                <a:ext cx="207720" cy="234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338AAFD-7A6C-0322-4165-CCA5684E857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404608" y="4501747"/>
                  <a:ext cx="2433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5BD6394-A995-6837-35EE-CA3BF91B7A16}"/>
                    </a:ext>
                  </a:extLst>
                </p14:cNvPr>
                <p14:cNvContentPartPr/>
                <p14:nvPr/>
              </p14:nvContentPartPr>
              <p14:xfrm>
                <a:off x="4606928" y="4383307"/>
                <a:ext cx="174240" cy="227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5BD6394-A995-6837-35EE-CA3BF91B7A1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588928" y="4365667"/>
                  <a:ext cx="2098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58FC490-8A49-F5D4-35C7-0395F146CDF5}"/>
                    </a:ext>
                  </a:extLst>
                </p14:cNvPr>
                <p14:cNvContentPartPr/>
                <p14:nvPr/>
              </p14:nvContentPartPr>
              <p14:xfrm>
                <a:off x="4896728" y="4279267"/>
                <a:ext cx="12240" cy="256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58FC490-8A49-F5D4-35C7-0395F146CDF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879088" y="4261627"/>
                  <a:ext cx="478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DBBBDE6-7A7D-4FFB-8BE9-79CBEE0D1FF7}"/>
                    </a:ext>
                  </a:extLst>
                </p14:cNvPr>
                <p14:cNvContentPartPr/>
                <p14:nvPr/>
              </p14:nvContentPartPr>
              <p14:xfrm>
                <a:off x="4791608" y="4362067"/>
                <a:ext cx="196560" cy="109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DBBBDE6-7A7D-4FFB-8BE9-79CBEE0D1FF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773968" y="4344067"/>
                  <a:ext cx="23220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954D292A-A732-FEED-DAB1-9543D2F828D2}"/>
              </a:ext>
            </a:extLst>
          </p:cNvPr>
          <p:cNvGrpSpPr/>
          <p:nvPr/>
        </p:nvGrpSpPr>
        <p:grpSpPr>
          <a:xfrm>
            <a:off x="6341420" y="2122147"/>
            <a:ext cx="1274040" cy="839160"/>
            <a:chOff x="6341420" y="2122147"/>
            <a:chExt cx="1274040" cy="83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C0D7C41-65F3-2108-18C4-A1FCDE18D801}"/>
                    </a:ext>
                  </a:extLst>
                </p14:cNvPr>
                <p14:cNvContentPartPr/>
                <p14:nvPr/>
              </p14:nvContentPartPr>
              <p14:xfrm>
                <a:off x="6341420" y="2226547"/>
                <a:ext cx="376200" cy="734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C0D7C41-65F3-2108-18C4-A1FCDE18D80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323780" y="2208907"/>
                  <a:ext cx="411840" cy="77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B857E80-B71D-9463-11D3-F0E5CC616B77}"/>
                    </a:ext>
                  </a:extLst>
                </p14:cNvPr>
                <p14:cNvContentPartPr/>
                <p14:nvPr/>
              </p14:nvContentPartPr>
              <p14:xfrm>
                <a:off x="6497660" y="2175067"/>
                <a:ext cx="136800" cy="256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B857E80-B71D-9463-11D3-F0E5CC616B7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480020" y="2157067"/>
                  <a:ext cx="1724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21C40E5-E075-84D4-3D73-0CF1F00B59F1}"/>
                    </a:ext>
                  </a:extLst>
                </p14:cNvPr>
                <p14:cNvContentPartPr/>
                <p14:nvPr/>
              </p14:nvContentPartPr>
              <p14:xfrm>
                <a:off x="6612140" y="2208907"/>
                <a:ext cx="97920" cy="169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21C40E5-E075-84D4-3D73-0CF1F00B59F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594140" y="2191267"/>
                  <a:ext cx="133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5AB8DD8-EAE7-9F81-A92A-EE7AD8AA0907}"/>
                    </a:ext>
                  </a:extLst>
                </p14:cNvPr>
                <p14:cNvContentPartPr/>
                <p14:nvPr/>
              </p14:nvContentPartPr>
              <p14:xfrm>
                <a:off x="6626900" y="2122147"/>
                <a:ext cx="194400" cy="255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5AB8DD8-EAE7-9F81-A92A-EE7AD8AA090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609260" y="2104147"/>
                  <a:ext cx="2300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30CA72E-3895-F8C0-B444-ABB4D6DB6B72}"/>
                    </a:ext>
                  </a:extLst>
                </p14:cNvPr>
                <p14:cNvContentPartPr/>
                <p14:nvPr/>
              </p14:nvContentPartPr>
              <p14:xfrm>
                <a:off x="6834980" y="2179027"/>
                <a:ext cx="223560" cy="449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30CA72E-3895-F8C0-B444-ABB4D6DB6B7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817340" y="2161387"/>
                  <a:ext cx="25920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402728F-B0B5-83A4-0FD6-A4E05515B29D}"/>
                    </a:ext>
                  </a:extLst>
                </p14:cNvPr>
                <p14:cNvContentPartPr/>
                <p14:nvPr/>
              </p14:nvContentPartPr>
              <p14:xfrm>
                <a:off x="7031540" y="2251027"/>
                <a:ext cx="30240" cy="325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402728F-B0B5-83A4-0FD6-A4E05515B29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013900" y="2233027"/>
                  <a:ext cx="658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7876207-B50F-0AA5-2B88-45D1420959BB}"/>
                    </a:ext>
                  </a:extLst>
                </p14:cNvPr>
                <p14:cNvContentPartPr/>
                <p14:nvPr/>
              </p14:nvContentPartPr>
              <p14:xfrm>
                <a:off x="6918140" y="2361907"/>
                <a:ext cx="262440" cy="165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7876207-B50F-0AA5-2B88-45D1420959B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900500" y="2343907"/>
                  <a:ext cx="298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09179A2-2CB7-CEEF-F864-1E9F1ED66A13}"/>
                    </a:ext>
                  </a:extLst>
                </p14:cNvPr>
                <p14:cNvContentPartPr/>
                <p14:nvPr/>
              </p14:nvContentPartPr>
              <p14:xfrm>
                <a:off x="7005260" y="2157787"/>
                <a:ext cx="309960" cy="418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09179A2-2CB7-CEEF-F864-1E9F1ED66A1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987620" y="2139787"/>
                  <a:ext cx="3456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04352A1-31BB-A2B6-26F0-95C9D95DD2EC}"/>
                    </a:ext>
                  </a:extLst>
                </p14:cNvPr>
                <p14:cNvContentPartPr/>
                <p14:nvPr/>
              </p14:nvContentPartPr>
              <p14:xfrm>
                <a:off x="7356980" y="2200267"/>
                <a:ext cx="258480" cy="207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04352A1-31BB-A2B6-26F0-95C9D95DD2E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338980" y="2182627"/>
                  <a:ext cx="29412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DBB8D61A-6EAB-6324-2BDB-EE59B44D46C3}"/>
              </a:ext>
            </a:extLst>
          </p:cNvPr>
          <p:cNvGrpSpPr/>
          <p:nvPr/>
        </p:nvGrpSpPr>
        <p:grpSpPr>
          <a:xfrm>
            <a:off x="7730660" y="1673587"/>
            <a:ext cx="2256120" cy="780840"/>
            <a:chOff x="7730660" y="1673587"/>
            <a:chExt cx="2256120" cy="78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5B821ED-3BCC-9381-BA53-48397A5BC70F}"/>
                    </a:ext>
                  </a:extLst>
                </p14:cNvPr>
                <p14:cNvContentPartPr/>
                <p14:nvPr/>
              </p14:nvContentPartPr>
              <p14:xfrm>
                <a:off x="7730660" y="2127547"/>
                <a:ext cx="157680" cy="230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5B821ED-3BCC-9381-BA53-48397A5BC70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713020" y="2109547"/>
                  <a:ext cx="1933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1B111A4-8A6B-B0F1-F25C-7DC4B0247016}"/>
                    </a:ext>
                  </a:extLst>
                </p14:cNvPr>
                <p14:cNvContentPartPr/>
                <p14:nvPr/>
              </p14:nvContentPartPr>
              <p14:xfrm>
                <a:off x="7878260" y="2146987"/>
                <a:ext cx="90720" cy="307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1B111A4-8A6B-B0F1-F25C-7DC4B024701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860260" y="2128987"/>
                  <a:ext cx="1263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75ADF22-B47A-F946-F16A-257EB520C1E7}"/>
                    </a:ext>
                  </a:extLst>
                </p14:cNvPr>
                <p14:cNvContentPartPr/>
                <p14:nvPr/>
              </p14:nvContentPartPr>
              <p14:xfrm>
                <a:off x="7969700" y="2155987"/>
                <a:ext cx="203760" cy="256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75ADF22-B47A-F946-F16A-257EB520C1E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951700" y="2138347"/>
                  <a:ext cx="2394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D7AEAD9-6043-5953-6033-9B42B691FD9C}"/>
                    </a:ext>
                  </a:extLst>
                </p14:cNvPr>
                <p14:cNvContentPartPr/>
                <p14:nvPr/>
              </p14:nvContentPartPr>
              <p14:xfrm>
                <a:off x="8214860" y="2054107"/>
                <a:ext cx="217440" cy="308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D7AEAD9-6043-5953-6033-9B42B691FD9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197220" y="2036467"/>
                  <a:ext cx="2530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04C614A-5581-D853-D284-A990006C332E}"/>
                    </a:ext>
                  </a:extLst>
                </p14:cNvPr>
                <p14:cNvContentPartPr/>
                <p14:nvPr/>
              </p14:nvContentPartPr>
              <p14:xfrm>
                <a:off x="8419340" y="2019547"/>
                <a:ext cx="255240" cy="267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04C614A-5581-D853-D284-A990006C332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401700" y="2001547"/>
                  <a:ext cx="2908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92809D0-819C-95FB-BC11-DDCEFCCA71A6}"/>
                    </a:ext>
                  </a:extLst>
                </p14:cNvPr>
                <p14:cNvContentPartPr/>
                <p14:nvPr/>
              </p14:nvContentPartPr>
              <p14:xfrm>
                <a:off x="8650820" y="1975267"/>
                <a:ext cx="154440" cy="216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92809D0-819C-95FB-BC11-DDCEFCCA71A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633180" y="1957627"/>
                  <a:ext cx="1900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E18FC8E-F801-8B5B-D6F4-337DDFB8797C}"/>
                    </a:ext>
                  </a:extLst>
                </p14:cNvPr>
                <p14:cNvContentPartPr/>
                <p14:nvPr/>
              </p14:nvContentPartPr>
              <p14:xfrm>
                <a:off x="9009740" y="1942147"/>
                <a:ext cx="2160" cy="46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E18FC8E-F801-8B5B-D6F4-337DDFB8797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992100" y="1924507"/>
                  <a:ext cx="37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FBEC673-B5D4-4A31-AAF2-F46F606BFCB0}"/>
                    </a:ext>
                  </a:extLst>
                </p14:cNvPr>
                <p14:cNvContentPartPr/>
                <p14:nvPr/>
              </p14:nvContentPartPr>
              <p14:xfrm>
                <a:off x="8963300" y="1948267"/>
                <a:ext cx="46800" cy="2113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FBEC673-B5D4-4A31-AAF2-F46F606BFCB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945660" y="1930267"/>
                  <a:ext cx="82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A7BAB99-BAAA-95D4-9216-62EFEF114438}"/>
                    </a:ext>
                  </a:extLst>
                </p14:cNvPr>
                <p14:cNvContentPartPr/>
                <p14:nvPr/>
              </p14:nvContentPartPr>
              <p14:xfrm>
                <a:off x="8865740" y="1968067"/>
                <a:ext cx="253800" cy="181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A7BAB99-BAAA-95D4-9216-62EFEF11443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847740" y="1950427"/>
                  <a:ext cx="2894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DC7CEB9-1B67-4924-638B-426F46098E03}"/>
                    </a:ext>
                  </a:extLst>
                </p14:cNvPr>
                <p14:cNvContentPartPr/>
                <p14:nvPr/>
              </p14:nvContentPartPr>
              <p14:xfrm>
                <a:off x="9208100" y="1982107"/>
                <a:ext cx="113760" cy="219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DC7CEB9-1B67-4924-638B-426F46098E0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190100" y="1964467"/>
                  <a:ext cx="149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E838D50-E1D0-1F57-7A6A-AAF7E3F8BD69}"/>
                    </a:ext>
                  </a:extLst>
                </p14:cNvPr>
                <p14:cNvContentPartPr/>
                <p14:nvPr/>
              </p14:nvContentPartPr>
              <p14:xfrm>
                <a:off x="9316460" y="1749547"/>
                <a:ext cx="223560" cy="275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E838D50-E1D0-1F57-7A6A-AAF7E3F8BD6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298460" y="1731907"/>
                  <a:ext cx="2592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ED2360E-C786-A39A-D616-513452DF88C4}"/>
                    </a:ext>
                  </a:extLst>
                </p14:cNvPr>
                <p14:cNvContentPartPr/>
                <p14:nvPr/>
              </p14:nvContentPartPr>
              <p14:xfrm>
                <a:off x="9460820" y="1726507"/>
                <a:ext cx="173880" cy="260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ED2360E-C786-A39A-D616-513452DF88C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443180" y="1708867"/>
                  <a:ext cx="209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A6C9D32-CA35-2658-BEFD-EEC161E589B0}"/>
                    </a:ext>
                  </a:extLst>
                </p14:cNvPr>
                <p14:cNvContentPartPr/>
                <p14:nvPr/>
              </p14:nvContentPartPr>
              <p14:xfrm>
                <a:off x="9600860" y="1699867"/>
                <a:ext cx="222840" cy="261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A6C9D32-CA35-2658-BEFD-EEC161E589B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582860" y="1681867"/>
                  <a:ext cx="2584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B5C081D-44EE-C414-7E6B-EEA787A1AC9C}"/>
                    </a:ext>
                  </a:extLst>
                </p14:cNvPr>
                <p14:cNvContentPartPr/>
                <p14:nvPr/>
              </p14:nvContentPartPr>
              <p14:xfrm>
                <a:off x="9744860" y="1673587"/>
                <a:ext cx="241920" cy="1738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B5C081D-44EE-C414-7E6B-EEA787A1AC9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727220" y="1655947"/>
                  <a:ext cx="27756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DEFC031F-0BDB-1135-39DB-6E8E8C57B87F}"/>
              </a:ext>
            </a:extLst>
          </p:cNvPr>
          <p:cNvGrpSpPr/>
          <p:nvPr/>
        </p:nvGrpSpPr>
        <p:grpSpPr>
          <a:xfrm>
            <a:off x="6123697" y="1359307"/>
            <a:ext cx="4356360" cy="2794680"/>
            <a:chOff x="6123697" y="1359307"/>
            <a:chExt cx="4356360" cy="27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51C03F2-3419-DBCF-32E7-1829F47B68FA}"/>
                    </a:ext>
                  </a:extLst>
                </p14:cNvPr>
                <p14:cNvContentPartPr/>
                <p14:nvPr/>
              </p14:nvContentPartPr>
              <p14:xfrm>
                <a:off x="6742537" y="3493747"/>
                <a:ext cx="393840" cy="660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51C03F2-3419-DBCF-32E7-1829F47B68F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724897" y="3475747"/>
                  <a:ext cx="42948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130450E-9494-D244-1150-BED4CC5EEE96}"/>
                    </a:ext>
                  </a:extLst>
                </p14:cNvPr>
                <p14:cNvContentPartPr/>
                <p14:nvPr/>
              </p14:nvContentPartPr>
              <p14:xfrm>
                <a:off x="6123697" y="1359307"/>
                <a:ext cx="4356360" cy="1837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130450E-9494-D244-1150-BED4CC5EEE9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105697" y="1341307"/>
                  <a:ext cx="4392000" cy="18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9BCB561-9C26-6F2F-9DDD-5446B7120530}"/>
                    </a:ext>
                  </a:extLst>
                </p14:cNvPr>
                <p14:cNvContentPartPr/>
                <p14:nvPr/>
              </p14:nvContentPartPr>
              <p14:xfrm>
                <a:off x="6891937" y="3334627"/>
                <a:ext cx="130680" cy="225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9BCB561-9C26-6F2F-9DDD-5446B712053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874297" y="3316987"/>
                  <a:ext cx="1663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8C4D9CD-7D76-FC1E-ECBE-2384EB9E22ED}"/>
                    </a:ext>
                  </a:extLst>
                </p14:cNvPr>
                <p14:cNvContentPartPr/>
                <p14:nvPr/>
              </p14:nvContentPartPr>
              <p14:xfrm>
                <a:off x="6945217" y="3348667"/>
                <a:ext cx="130320" cy="1256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8C4D9CD-7D76-FC1E-ECBE-2384EB9E22E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927577" y="3331027"/>
                  <a:ext cx="165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28B2864-8EC7-41CB-1506-9594B6D08A65}"/>
                    </a:ext>
                  </a:extLst>
                </p14:cNvPr>
                <p14:cNvContentPartPr/>
                <p14:nvPr/>
              </p14:nvContentPartPr>
              <p14:xfrm>
                <a:off x="7046377" y="3247867"/>
                <a:ext cx="114480" cy="2671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28B2864-8EC7-41CB-1506-9594B6D08A6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028737" y="3229867"/>
                  <a:ext cx="1501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EEBA988-A3E1-2D4E-91EA-58E7674573DF}"/>
                    </a:ext>
                  </a:extLst>
                </p14:cNvPr>
                <p14:cNvContentPartPr/>
                <p14:nvPr/>
              </p14:nvContentPartPr>
              <p14:xfrm>
                <a:off x="7277857" y="3307627"/>
                <a:ext cx="235800" cy="5338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EEBA988-A3E1-2D4E-91EA-58E7674573D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259857" y="3289627"/>
                  <a:ext cx="27144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638CC9A-D384-FEE9-24E2-B8F79B3B1C99}"/>
                    </a:ext>
                  </a:extLst>
                </p14:cNvPr>
                <p14:cNvContentPartPr/>
                <p14:nvPr/>
              </p14:nvContentPartPr>
              <p14:xfrm>
                <a:off x="7481617" y="3418867"/>
                <a:ext cx="43560" cy="309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638CC9A-D384-FEE9-24E2-B8F79B3B1C9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463977" y="3401227"/>
                  <a:ext cx="792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2E00998-4F79-2D99-5DA9-08B3136C122A}"/>
                    </a:ext>
                  </a:extLst>
                </p14:cNvPr>
                <p14:cNvContentPartPr/>
                <p14:nvPr/>
              </p14:nvContentPartPr>
              <p14:xfrm>
                <a:off x="7357777" y="3488707"/>
                <a:ext cx="263520" cy="2113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2E00998-4F79-2D99-5DA9-08B3136C122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339777" y="3470707"/>
                  <a:ext cx="2991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4B1186D-B545-632C-6B5B-45F7936B60D3}"/>
                    </a:ext>
                  </a:extLst>
                </p14:cNvPr>
                <p14:cNvContentPartPr/>
                <p14:nvPr/>
              </p14:nvContentPartPr>
              <p14:xfrm>
                <a:off x="7476577" y="3314827"/>
                <a:ext cx="249480" cy="414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4B1186D-B545-632C-6B5B-45F7936B60D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458577" y="3296827"/>
                  <a:ext cx="2851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A48A9BE-32B8-4877-BA57-DB8FCA7F4747}"/>
                    </a:ext>
                  </a:extLst>
                </p14:cNvPr>
                <p14:cNvContentPartPr/>
                <p14:nvPr/>
              </p14:nvContentPartPr>
              <p14:xfrm>
                <a:off x="7765657" y="3387907"/>
                <a:ext cx="165600" cy="23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A48A9BE-32B8-4877-BA57-DB8FCA7F474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747657" y="3369907"/>
                  <a:ext cx="201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73281E6-57F8-319A-2223-A7F6077EDCC0}"/>
                    </a:ext>
                  </a:extLst>
                </p14:cNvPr>
                <p14:cNvContentPartPr/>
                <p14:nvPr/>
              </p14:nvContentPartPr>
              <p14:xfrm>
                <a:off x="7884457" y="3507427"/>
                <a:ext cx="175320" cy="18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73281E6-57F8-319A-2223-A7F6077EDCC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866457" y="3489787"/>
                  <a:ext cx="210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77DFF98-280E-3181-04B3-C622526F6F8A}"/>
                    </a:ext>
                  </a:extLst>
                </p14:cNvPr>
                <p14:cNvContentPartPr/>
                <p14:nvPr/>
              </p14:nvContentPartPr>
              <p14:xfrm>
                <a:off x="8192257" y="3130867"/>
                <a:ext cx="214200" cy="2361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77DFF98-280E-3181-04B3-C622526F6F8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174257" y="3113227"/>
                  <a:ext cx="2498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63C7591-CE00-C65A-54BC-501AA765A40C}"/>
                    </a:ext>
                  </a:extLst>
                </p14:cNvPr>
                <p14:cNvContentPartPr/>
                <p14:nvPr/>
              </p14:nvContentPartPr>
              <p14:xfrm>
                <a:off x="8332297" y="3146347"/>
                <a:ext cx="165600" cy="345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63C7591-CE00-C65A-54BC-501AA765A40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314297" y="3128347"/>
                  <a:ext cx="2012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49F0398-06D8-C165-819B-958A36ED993D}"/>
                    </a:ext>
                  </a:extLst>
                </p14:cNvPr>
                <p14:cNvContentPartPr/>
                <p14:nvPr/>
              </p14:nvContentPartPr>
              <p14:xfrm>
                <a:off x="8432737" y="3097747"/>
                <a:ext cx="243360" cy="333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49F0398-06D8-C165-819B-958A36ED993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415097" y="3079747"/>
                  <a:ext cx="2790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2CA05B2-8857-18DE-E89B-2154E2D0C264}"/>
                    </a:ext>
                  </a:extLst>
                </p14:cNvPr>
                <p14:cNvContentPartPr/>
                <p14:nvPr/>
              </p14:nvContentPartPr>
              <p14:xfrm>
                <a:off x="8690137" y="3008107"/>
                <a:ext cx="259560" cy="340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2CA05B2-8857-18DE-E89B-2154E2D0C26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672137" y="2990107"/>
                  <a:ext cx="2952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DD3BE96-D14C-ED10-30EE-AFFD563C90F7}"/>
                    </a:ext>
                  </a:extLst>
                </p14:cNvPr>
                <p14:cNvContentPartPr/>
                <p14:nvPr/>
              </p14:nvContentPartPr>
              <p14:xfrm>
                <a:off x="8898577" y="2992987"/>
                <a:ext cx="321480" cy="294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DD3BE96-D14C-ED10-30EE-AFFD563C90F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880937" y="2974987"/>
                  <a:ext cx="3571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9515F24-8F47-BF9B-D585-21D95717EFBF}"/>
                    </a:ext>
                  </a:extLst>
                </p14:cNvPr>
                <p14:cNvContentPartPr/>
                <p14:nvPr/>
              </p14:nvContentPartPr>
              <p14:xfrm>
                <a:off x="9197377" y="2884987"/>
                <a:ext cx="236880" cy="3178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9515F24-8F47-BF9B-D585-21D95717EFB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179737" y="2866987"/>
                  <a:ext cx="272520" cy="35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355FD2B-325B-84A5-7DF8-549FE8BEF32B}"/>
              </a:ext>
            </a:extLst>
          </p:cNvPr>
          <p:cNvGrpSpPr/>
          <p:nvPr/>
        </p:nvGrpSpPr>
        <p:grpSpPr>
          <a:xfrm>
            <a:off x="7327897" y="4158667"/>
            <a:ext cx="1719360" cy="1242000"/>
            <a:chOff x="7327897" y="4158667"/>
            <a:chExt cx="1719360" cy="12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54A52A7-FAE8-306F-23E1-1A4C60A531C5}"/>
                    </a:ext>
                  </a:extLst>
                </p14:cNvPr>
                <p14:cNvContentPartPr/>
                <p14:nvPr/>
              </p14:nvContentPartPr>
              <p14:xfrm>
                <a:off x="7327897" y="4661227"/>
                <a:ext cx="463320" cy="739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54A52A7-FAE8-306F-23E1-1A4C60A531C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309897" y="4643227"/>
                  <a:ext cx="498960" cy="77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3385039-75A4-48FE-7231-1444F4560E7D}"/>
                    </a:ext>
                  </a:extLst>
                </p14:cNvPr>
                <p14:cNvContentPartPr/>
                <p14:nvPr/>
              </p14:nvContentPartPr>
              <p14:xfrm>
                <a:off x="7426897" y="4525507"/>
                <a:ext cx="197640" cy="2559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3385039-75A4-48FE-7231-1444F4560E7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408897" y="4507507"/>
                  <a:ext cx="2332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81B4C03-F8D8-B2DD-3A77-0BD979CDA3E3}"/>
                    </a:ext>
                  </a:extLst>
                </p14:cNvPr>
                <p14:cNvContentPartPr/>
                <p14:nvPr/>
              </p14:nvContentPartPr>
              <p14:xfrm>
                <a:off x="7548937" y="4448107"/>
                <a:ext cx="172080" cy="277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81B4C03-F8D8-B2DD-3A77-0BD979CDA3E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531297" y="4430467"/>
                  <a:ext cx="2077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6543512-45E5-3E8B-350D-E293369C7C19}"/>
                    </a:ext>
                  </a:extLst>
                </p14:cNvPr>
                <p14:cNvContentPartPr/>
                <p14:nvPr/>
              </p14:nvContentPartPr>
              <p14:xfrm>
                <a:off x="7588897" y="4351627"/>
                <a:ext cx="205560" cy="330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6543512-45E5-3E8B-350D-E293369C7C1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570897" y="4333987"/>
                  <a:ext cx="2412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35D10ED-884B-E088-4012-BA18790E14F2}"/>
                    </a:ext>
                  </a:extLst>
                </p14:cNvPr>
                <p14:cNvContentPartPr/>
                <p14:nvPr/>
              </p14:nvContentPartPr>
              <p14:xfrm>
                <a:off x="7808857" y="4399147"/>
                <a:ext cx="340560" cy="622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35D10ED-884B-E088-4012-BA18790E14F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791217" y="4381507"/>
                  <a:ext cx="37620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A4EFF7A-073C-C55D-329A-D1A7B2A37F4C}"/>
                    </a:ext>
                  </a:extLst>
                </p14:cNvPr>
                <p14:cNvContentPartPr/>
                <p14:nvPr/>
              </p14:nvContentPartPr>
              <p14:xfrm>
                <a:off x="8046457" y="4497787"/>
                <a:ext cx="83520" cy="383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A4EFF7A-073C-C55D-329A-D1A7B2A37F4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028457" y="4479787"/>
                  <a:ext cx="11916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1036F27-DAA1-D45B-FE62-C4FB8DD19651}"/>
                    </a:ext>
                  </a:extLst>
                </p14:cNvPr>
                <p14:cNvContentPartPr/>
                <p14:nvPr/>
              </p14:nvContentPartPr>
              <p14:xfrm>
                <a:off x="7965817" y="4610467"/>
                <a:ext cx="287640" cy="2682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1036F27-DAA1-D45B-FE62-C4FB8DD1965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948177" y="4592467"/>
                  <a:ext cx="3232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F4AF93D-9A9C-7997-E069-0D98293D2E44}"/>
                    </a:ext>
                  </a:extLst>
                </p14:cNvPr>
                <p14:cNvContentPartPr/>
                <p14:nvPr/>
              </p14:nvContentPartPr>
              <p14:xfrm>
                <a:off x="8052937" y="4411747"/>
                <a:ext cx="361080" cy="464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F4AF93D-9A9C-7997-E069-0D98293D2E4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035297" y="4393747"/>
                  <a:ext cx="39672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AB17A6A-3628-D89D-84DB-EFA3D633822E}"/>
                    </a:ext>
                  </a:extLst>
                </p14:cNvPr>
                <p14:cNvContentPartPr/>
                <p14:nvPr/>
              </p14:nvContentPartPr>
              <p14:xfrm>
                <a:off x="8336977" y="4522987"/>
                <a:ext cx="287640" cy="141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AB17A6A-3628-D89D-84DB-EFA3D633822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319337" y="4505347"/>
                  <a:ext cx="323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1B1DB48-B8FD-5325-A4A9-5660588A189F}"/>
                    </a:ext>
                  </a:extLst>
                </p14:cNvPr>
                <p14:cNvContentPartPr/>
                <p14:nvPr/>
              </p14:nvContentPartPr>
              <p14:xfrm>
                <a:off x="8666017" y="4158667"/>
                <a:ext cx="381240" cy="4899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1B1DB48-B8FD-5325-A4A9-5660588A189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648377" y="4141027"/>
                  <a:ext cx="416880" cy="52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50869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852D7C-CE2B-3D54-505A-9F5DFED21F09}"/>
              </a:ext>
            </a:extLst>
          </p:cNvPr>
          <p:cNvSpPr txBox="1"/>
          <p:nvPr/>
        </p:nvSpPr>
        <p:spPr>
          <a:xfrm>
            <a:off x="1" y="0"/>
            <a:ext cx="12259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Rate of Change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Velocity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in distance with respect to time is give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58200B-8E05-1CBC-722C-38C6F40773E1}"/>
                  </a:ext>
                </a:extLst>
              </p:cNvPr>
              <p:cNvSpPr txBox="1"/>
              <p:nvPr/>
            </p:nvSpPr>
            <p:spPr>
              <a:xfrm>
                <a:off x="5854556" y="811052"/>
                <a:ext cx="4916795" cy="1021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𝒄𝒉𝒂𝒏𝒈𝒆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𝒅𝒊𝒔𝒕𝒂𝒏𝒄𝒆</m:t>
                          </m:r>
                        </m:num>
                        <m:den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𝒄𝒉𝒂𝒏𝒈𝒆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𝒕𝒊𝒎𝒆</m:t>
                          </m:r>
                        </m:den>
                      </m:f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58200B-8E05-1CBC-722C-38C6F4077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56" y="811052"/>
                <a:ext cx="4916795" cy="1021755"/>
              </a:xfrm>
              <a:prstGeom prst="rect">
                <a:avLst/>
              </a:prstGeom>
              <a:blipFill>
                <a:blip r:embed="rId2"/>
                <a:stretch>
                  <a:fillRect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9F9F29D-884A-EE56-7BD4-FA3BB0B1B031}"/>
              </a:ext>
            </a:extLst>
          </p:cNvPr>
          <p:cNvSpPr txBox="1"/>
          <p:nvPr/>
        </p:nvSpPr>
        <p:spPr>
          <a:xfrm>
            <a:off x="520169" y="2274404"/>
            <a:ext cx="363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CEBD06-4E81-B2BE-D525-3FAC255D5BD1}"/>
                  </a:ext>
                </a:extLst>
              </p:cNvPr>
              <p:cNvSpPr txBox="1"/>
              <p:nvPr/>
            </p:nvSpPr>
            <p:spPr>
              <a:xfrm>
                <a:off x="1259352" y="2965875"/>
                <a:ext cx="4529499" cy="1014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sSup>
                        <m:sSup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CEBD06-4E81-B2BE-D525-3FAC255D5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352" y="2965875"/>
                <a:ext cx="4529499" cy="1014317"/>
              </a:xfrm>
              <a:prstGeom prst="rect">
                <a:avLst/>
              </a:prstGeom>
              <a:blipFill>
                <a:blip r:embed="rId3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D5E4BA-CB22-2991-413B-26B00705776E}"/>
                  </a:ext>
                </a:extLst>
              </p:cNvPr>
              <p:cNvSpPr txBox="1"/>
              <p:nvPr/>
            </p:nvSpPr>
            <p:spPr>
              <a:xfrm>
                <a:off x="6096000" y="2256354"/>
                <a:ext cx="5011857" cy="2433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𝒊𝒏𝒊𝒕𝒊𝒂𝒍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𝒉𝒆𝒊𝒈𝒉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𝒊𝒏𝒊𝒕𝒊𝒂𝒍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𝒗𝒆𝒍𝒐𝒄𝒊𝒕𝒚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𝒂𝒄𝒄𝒆𝒍𝒆𝒓𝒂𝒕𝒊𝒐𝒏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𝒅𝒖𝒆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𝒈𝒓𝒂𝒗𝒊𝒕𝒚</m:t>
                      </m:r>
                    </m:oMath>
                  </m:oMathPara>
                </a14:m>
                <a:endParaRPr lang="en-US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𝒇𝒕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𝒔𝒆𝒄</m:t>
                              </m:r>
                            </m:e>
                            <m:sup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𝟖</m:t>
                      </m:r>
                      <m:f>
                        <m:f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8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𝒕𝒊𝒎𝒆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D5E4BA-CB22-2991-413B-26B007057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56354"/>
                <a:ext cx="5011857" cy="2433358"/>
              </a:xfrm>
              <a:prstGeom prst="rect">
                <a:avLst/>
              </a:prstGeom>
              <a:blipFill>
                <a:blip r:embed="rId4"/>
                <a:stretch>
                  <a:fillRect r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0D07AFE-763A-B157-25C8-672209097E57}"/>
              </a:ext>
            </a:extLst>
          </p:cNvPr>
          <p:cNvSpPr txBox="1"/>
          <p:nvPr/>
        </p:nvSpPr>
        <p:spPr>
          <a:xfrm>
            <a:off x="520169" y="4994789"/>
            <a:ext cx="469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Instantaneous Velocity: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9AD445-2BEB-DD13-5F7A-3A4B524D745A}"/>
                  </a:ext>
                </a:extLst>
              </p:cNvPr>
              <p:cNvSpPr txBox="1"/>
              <p:nvPr/>
            </p:nvSpPr>
            <p:spPr>
              <a:xfrm>
                <a:off x="5536979" y="5025194"/>
                <a:ext cx="28173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9AD445-2BEB-DD13-5F7A-3A4B524D7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979" y="5025194"/>
                <a:ext cx="281731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91278B-0C79-B939-EDD1-6F24CD672263}"/>
              </a:ext>
            </a:extLst>
          </p:cNvPr>
          <p:cNvCxnSpPr/>
          <p:nvPr/>
        </p:nvCxnSpPr>
        <p:spPr>
          <a:xfrm>
            <a:off x="-1" y="204581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DB8AE1-B00F-F0B9-5719-A0079828C537}"/>
              </a:ext>
            </a:extLst>
          </p:cNvPr>
          <p:cNvCxnSpPr/>
          <p:nvPr/>
        </p:nvCxnSpPr>
        <p:spPr>
          <a:xfrm>
            <a:off x="0" y="4897615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473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852D7C-CE2B-3D54-505A-9F5DFED21F09}"/>
              </a:ext>
            </a:extLst>
          </p:cNvPr>
          <p:cNvSpPr txBox="1"/>
          <p:nvPr/>
        </p:nvSpPr>
        <p:spPr>
          <a:xfrm>
            <a:off x="1700645" y="-20421"/>
            <a:ext cx="8790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Position, Velocity, Acceleration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F9F29D-884A-EE56-7BD4-FA3BB0B1B031}"/>
              </a:ext>
            </a:extLst>
          </p:cNvPr>
          <p:cNvSpPr txBox="1"/>
          <p:nvPr/>
        </p:nvSpPr>
        <p:spPr>
          <a:xfrm>
            <a:off x="3123417" y="1543755"/>
            <a:ext cx="363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CEBD06-4E81-B2BE-D525-3FAC255D5BD1}"/>
                  </a:ext>
                </a:extLst>
              </p:cNvPr>
              <p:cNvSpPr txBox="1"/>
              <p:nvPr/>
            </p:nvSpPr>
            <p:spPr>
              <a:xfrm>
                <a:off x="7202952" y="1605311"/>
                <a:ext cx="124348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CEBD06-4E81-B2BE-D525-3FAC255D5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952" y="1605311"/>
                <a:ext cx="124348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0D07AFE-763A-B157-25C8-672209097E57}"/>
              </a:ext>
            </a:extLst>
          </p:cNvPr>
          <p:cNvSpPr txBox="1"/>
          <p:nvPr/>
        </p:nvSpPr>
        <p:spPr>
          <a:xfrm>
            <a:off x="3123417" y="2925783"/>
            <a:ext cx="363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9AD445-2BEB-DD13-5F7A-3A4B524D745A}"/>
                  </a:ext>
                </a:extLst>
              </p:cNvPr>
              <p:cNvSpPr txBox="1"/>
              <p:nvPr/>
            </p:nvSpPr>
            <p:spPr>
              <a:xfrm>
                <a:off x="7340086" y="2906997"/>
                <a:ext cx="26767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9AD445-2BEB-DD13-5F7A-3A4B524D7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086" y="2906997"/>
                <a:ext cx="267675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40229BC-8EBB-B7BA-CECC-900A3E392C7C}"/>
              </a:ext>
            </a:extLst>
          </p:cNvPr>
          <p:cNvSpPr txBox="1"/>
          <p:nvPr/>
        </p:nvSpPr>
        <p:spPr>
          <a:xfrm>
            <a:off x="2161309" y="4295098"/>
            <a:ext cx="459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E1A34C-31EB-054E-8844-F722EADE300B}"/>
                  </a:ext>
                </a:extLst>
              </p:cNvPr>
              <p:cNvSpPr txBox="1"/>
              <p:nvPr/>
            </p:nvSpPr>
            <p:spPr>
              <a:xfrm>
                <a:off x="7340086" y="4257524"/>
                <a:ext cx="2413372" cy="683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sup>
                      </m:sSup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E1A34C-31EB-054E-8844-F722EADE3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086" y="4257524"/>
                <a:ext cx="2413372" cy="6839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88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AC455-562A-40D8-F7EA-A5843D8338E0}"/>
              </a:ext>
            </a:extLst>
          </p:cNvPr>
          <p:cNvSpPr txBox="1"/>
          <p:nvPr/>
        </p:nvSpPr>
        <p:spPr>
          <a:xfrm>
            <a:off x="4315777" y="-34012"/>
            <a:ext cx="4290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0CA0B7-EB7B-BD67-E386-867C308FD8BD}"/>
                  </a:ext>
                </a:extLst>
              </p:cNvPr>
              <p:cNvSpPr txBox="1"/>
              <p:nvPr/>
            </p:nvSpPr>
            <p:spPr>
              <a:xfrm>
                <a:off x="-1" y="596770"/>
                <a:ext cx="12192000" cy="1261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sSup>
                        <m:sSup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0CA0B7-EB7B-BD67-E386-867C308FD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96770"/>
                <a:ext cx="12192000" cy="1261564"/>
              </a:xfrm>
              <a:prstGeom prst="rect">
                <a:avLst/>
              </a:prstGeom>
              <a:blipFill>
                <a:blip r:embed="rId2"/>
                <a:stretch>
                  <a:fillRect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FDEAC1-F90C-4BA3-B36B-1C114AD9F0F0}"/>
              </a:ext>
            </a:extLst>
          </p:cNvPr>
          <p:cNvCxnSpPr/>
          <p:nvPr/>
        </p:nvCxnSpPr>
        <p:spPr>
          <a:xfrm>
            <a:off x="0" y="2045635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/>
              <p:nvPr/>
            </p:nvSpPr>
            <p:spPr>
              <a:xfrm>
                <a:off x="3658077" y="2232937"/>
                <a:ext cx="5605702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077" y="2232937"/>
                <a:ext cx="5605702" cy="566565"/>
              </a:xfrm>
              <a:prstGeom prst="rect">
                <a:avLst/>
              </a:prstGeom>
              <a:blipFill>
                <a:blip r:embed="rId3"/>
                <a:stretch>
                  <a:fillRect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D1E0E40-EF4E-5D51-3557-E8ADB21C8B55}"/>
              </a:ext>
            </a:extLst>
          </p:cNvPr>
          <p:cNvSpPr txBox="1"/>
          <p:nvPr/>
        </p:nvSpPr>
        <p:spPr>
          <a:xfrm>
            <a:off x="199361" y="2091616"/>
            <a:ext cx="1374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1)</a:t>
            </a:r>
            <a:endParaRPr lang="en-US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626849-734E-C171-3D8C-DC5FAFF4A1EE}"/>
                  </a:ext>
                </a:extLst>
              </p14:cNvPr>
              <p14:cNvContentPartPr/>
              <p14:nvPr/>
            </p14:nvContentPartPr>
            <p14:xfrm>
              <a:off x="3794400" y="2826360"/>
              <a:ext cx="6693120" cy="2629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626849-734E-C171-3D8C-DC5FAFF4A1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85040" y="2817000"/>
                <a:ext cx="6711840" cy="264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3302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CFEEBF-2103-9C97-71D2-C39CE2B258D5}"/>
                  </a:ext>
                </a:extLst>
              </p:cNvPr>
              <p:cNvSpPr txBox="1"/>
              <p:nvPr/>
            </p:nvSpPr>
            <p:spPr>
              <a:xfrm>
                <a:off x="145474" y="0"/>
                <a:ext cx="12046526" cy="2320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 time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a diver jumps from a diving board that is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𝟑𝟐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𝒇𝒆𝒆𝒕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above the water. The position of the diver is given by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𝟏𝟔</m:t>
                    </m:r>
                    <m:sSup>
                      <m:sSup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𝟑𝟐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measured in feet and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in seconds.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CFEEBF-2103-9C97-71D2-C39CE2B25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4" y="0"/>
                <a:ext cx="12046526" cy="2320892"/>
              </a:xfrm>
              <a:prstGeom prst="rect">
                <a:avLst/>
              </a:prstGeom>
              <a:blipFill>
                <a:blip r:embed="rId2"/>
                <a:stretch>
                  <a:fillRect l="-1619" t="-4462" r="-1518" b="-10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0D7D27B-89B8-E722-6201-03E1AF7C55D3}"/>
              </a:ext>
            </a:extLst>
          </p:cNvPr>
          <p:cNvSpPr txBox="1"/>
          <p:nvPr/>
        </p:nvSpPr>
        <p:spPr>
          <a:xfrm>
            <a:off x="2220192" y="2009165"/>
            <a:ext cx="7897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does the diver hit the water?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diver’s velocity at impact?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acceleration of the diver?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DC7FB4-EBD5-012F-A574-E9B76C66BBDB}"/>
                  </a:ext>
                </a:extLst>
              </p14:cNvPr>
              <p14:cNvContentPartPr/>
              <p14:nvPr/>
            </p14:nvContentPartPr>
            <p14:xfrm>
              <a:off x="726840" y="3972960"/>
              <a:ext cx="9725040" cy="2316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DC7FB4-EBD5-012F-A574-E9B76C66BB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480" y="3963600"/>
                <a:ext cx="9743760" cy="233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485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D7D27B-89B8-E722-6201-03E1AF7C55D3}"/>
              </a:ext>
            </a:extLst>
          </p:cNvPr>
          <p:cNvSpPr txBox="1"/>
          <p:nvPr/>
        </p:nvSpPr>
        <p:spPr>
          <a:xfrm>
            <a:off x="0" y="0"/>
            <a:ext cx="7897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What is the diver’s velocity at impact?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What is the acceleration of the diver?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3FC93F-4A80-BE05-DE8F-0FC610C801E3}"/>
                  </a:ext>
                </a:extLst>
              </p14:cNvPr>
              <p14:cNvContentPartPr/>
              <p14:nvPr/>
            </p14:nvContentPartPr>
            <p14:xfrm>
              <a:off x="689760" y="446760"/>
              <a:ext cx="8560080" cy="4554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3FC93F-4A80-BE05-DE8F-0FC610C801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400" y="437400"/>
                <a:ext cx="8578800" cy="45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EEE63AFA-3230-70BD-D29B-DF806939DB7C}"/>
              </a:ext>
            </a:extLst>
          </p:cNvPr>
          <p:cNvGrpSpPr/>
          <p:nvPr/>
        </p:nvGrpSpPr>
        <p:grpSpPr>
          <a:xfrm>
            <a:off x="394843" y="3805867"/>
            <a:ext cx="4869720" cy="1469160"/>
            <a:chOff x="394843" y="3805867"/>
            <a:chExt cx="4869720" cy="14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EE7A87E-44FC-0B59-6104-99168ADA5C94}"/>
                    </a:ext>
                  </a:extLst>
                </p14:cNvPr>
                <p14:cNvContentPartPr/>
                <p14:nvPr/>
              </p14:nvContentPartPr>
              <p14:xfrm>
                <a:off x="394843" y="4989547"/>
                <a:ext cx="281880" cy="285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EE7A87E-44FC-0B59-6104-99168ADA5C9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7203" y="4971907"/>
                  <a:ext cx="3175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729CF72-15E0-C734-08EF-5477D395CA2F}"/>
                    </a:ext>
                  </a:extLst>
                </p14:cNvPr>
                <p14:cNvContentPartPr/>
                <p14:nvPr/>
              </p14:nvContentPartPr>
              <p14:xfrm>
                <a:off x="514363" y="4730707"/>
                <a:ext cx="347400" cy="471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729CF72-15E0-C734-08EF-5477D395CA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6723" y="4713067"/>
                  <a:ext cx="38304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3249DF1-C9DA-5B8E-5DC7-1EEC39F7CBF9}"/>
                    </a:ext>
                  </a:extLst>
                </p14:cNvPr>
                <p14:cNvContentPartPr/>
                <p14:nvPr/>
              </p14:nvContentPartPr>
              <p14:xfrm>
                <a:off x="666643" y="4738627"/>
                <a:ext cx="264240" cy="374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3249DF1-C9DA-5B8E-5DC7-1EEC39F7CB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9003" y="4720987"/>
                  <a:ext cx="29988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40A681E-6834-6440-3A2F-32C4A2BF1BE3}"/>
                    </a:ext>
                  </a:extLst>
                </p14:cNvPr>
                <p14:cNvContentPartPr/>
                <p14:nvPr/>
              </p14:nvContentPartPr>
              <p14:xfrm>
                <a:off x="725323" y="4831507"/>
                <a:ext cx="173880" cy="105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40A681E-6834-6440-3A2F-32C4A2BF1B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7683" y="4813507"/>
                  <a:ext cx="209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9A56ADC-8CFD-B670-969E-2E573F030C34}"/>
                    </a:ext>
                  </a:extLst>
                </p14:cNvPr>
                <p14:cNvContentPartPr/>
                <p14:nvPr/>
              </p14:nvContentPartPr>
              <p14:xfrm>
                <a:off x="737563" y="4611907"/>
                <a:ext cx="397440" cy="478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9A56ADC-8CFD-B670-969E-2E573F030C3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9923" y="4593907"/>
                  <a:ext cx="43308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EBD7151-44B1-4645-BE5D-C70A45C55539}"/>
                    </a:ext>
                  </a:extLst>
                </p14:cNvPr>
                <p14:cNvContentPartPr/>
                <p14:nvPr/>
              </p14:nvContentPartPr>
              <p14:xfrm>
                <a:off x="1110523" y="4787227"/>
                <a:ext cx="199080" cy="134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EBD7151-44B1-4645-BE5D-C70A45C555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92523" y="4769227"/>
                  <a:ext cx="234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0C7B62F-05AA-9944-3645-0117B66ACB3E}"/>
                    </a:ext>
                  </a:extLst>
                </p14:cNvPr>
                <p14:cNvContentPartPr/>
                <p14:nvPr/>
              </p14:nvContentPartPr>
              <p14:xfrm>
                <a:off x="1362523" y="4614427"/>
                <a:ext cx="189360" cy="225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0C7B62F-05AA-9944-3645-0117B66ACB3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44883" y="4596427"/>
                  <a:ext cx="2250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402CB4-358F-9929-C594-CF4BB90420F4}"/>
                    </a:ext>
                  </a:extLst>
                </p14:cNvPr>
                <p14:cNvContentPartPr/>
                <p14:nvPr/>
              </p14:nvContentPartPr>
              <p14:xfrm>
                <a:off x="1426603" y="4359187"/>
                <a:ext cx="108000" cy="168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402CB4-358F-9929-C594-CF4BB90420F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08603" y="4341547"/>
                  <a:ext cx="143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3EF089E-81A4-C51F-0D00-580A829CBEFA}"/>
                    </a:ext>
                  </a:extLst>
                </p14:cNvPr>
                <p14:cNvContentPartPr/>
                <p14:nvPr/>
              </p14:nvContentPartPr>
              <p14:xfrm>
                <a:off x="1574203" y="4369627"/>
                <a:ext cx="263520" cy="463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3EF089E-81A4-C51F-0D00-580A829CBEF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56563" y="4351627"/>
                  <a:ext cx="29916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D125A48-A03C-C9BF-B1F6-D02401F306BF}"/>
                    </a:ext>
                  </a:extLst>
                </p14:cNvPr>
                <p14:cNvContentPartPr/>
                <p14:nvPr/>
              </p14:nvContentPartPr>
              <p14:xfrm>
                <a:off x="1779763" y="4386187"/>
                <a:ext cx="278640" cy="395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D125A48-A03C-C9BF-B1F6-D02401F306B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61763" y="4368187"/>
                  <a:ext cx="31428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8768B7E-7CB3-BE4D-E7A1-AC72CEA511E1}"/>
                    </a:ext>
                  </a:extLst>
                </p14:cNvPr>
                <p14:cNvContentPartPr/>
                <p14:nvPr/>
              </p14:nvContentPartPr>
              <p14:xfrm>
                <a:off x="1790923" y="4456027"/>
                <a:ext cx="236520" cy="144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8768B7E-7CB3-BE4D-E7A1-AC72CEA511E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73283" y="4438387"/>
                  <a:ext cx="272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AF39F32-1071-65FC-C8D0-B2F2CAFD1471}"/>
                    </a:ext>
                  </a:extLst>
                </p14:cNvPr>
                <p14:cNvContentPartPr/>
                <p14:nvPr/>
              </p14:nvContentPartPr>
              <p14:xfrm>
                <a:off x="1861843" y="4241107"/>
                <a:ext cx="387000" cy="592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AF39F32-1071-65FC-C8D0-B2F2CAFD147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43843" y="4223467"/>
                  <a:ext cx="42264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C129F1D-F2BD-26A3-2E0C-4FEF2A8D51AA}"/>
                    </a:ext>
                  </a:extLst>
                </p14:cNvPr>
                <p14:cNvContentPartPr/>
                <p14:nvPr/>
              </p14:nvContentPartPr>
              <p14:xfrm>
                <a:off x="2287003" y="4526227"/>
                <a:ext cx="145080" cy="21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C129F1D-F2BD-26A3-2E0C-4FEF2A8D51A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69003" y="4508587"/>
                  <a:ext cx="180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923DFD5-AA0D-D173-315D-34360BEB7DC1}"/>
                    </a:ext>
                  </a:extLst>
                </p14:cNvPr>
                <p14:cNvContentPartPr/>
                <p14:nvPr/>
              </p14:nvContentPartPr>
              <p14:xfrm>
                <a:off x="2405803" y="4611547"/>
                <a:ext cx="88920" cy="64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923DFD5-AA0D-D173-315D-34360BEB7DC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87803" y="4593907"/>
                  <a:ext cx="124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94C7AC6-F3AC-647A-53FD-3782548B969D}"/>
                    </a:ext>
                  </a:extLst>
                </p14:cNvPr>
                <p14:cNvContentPartPr/>
                <p14:nvPr/>
              </p14:nvContentPartPr>
              <p14:xfrm>
                <a:off x="2656363" y="4397707"/>
                <a:ext cx="144000" cy="288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94C7AC6-F3AC-647A-53FD-3782548B969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38723" y="4379707"/>
                  <a:ext cx="1796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AF78A4A-70CC-747C-2381-D7BF809AECC6}"/>
                    </a:ext>
                  </a:extLst>
                </p14:cNvPr>
                <p14:cNvContentPartPr/>
                <p14:nvPr/>
              </p14:nvContentPartPr>
              <p14:xfrm>
                <a:off x="2641963" y="4192507"/>
                <a:ext cx="66240" cy="152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AF78A4A-70CC-747C-2381-D7BF809AECC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23963" y="4174507"/>
                  <a:ext cx="101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679166-C4D7-4A4E-8F7D-DA74BD079FED}"/>
                    </a:ext>
                  </a:extLst>
                </p14:cNvPr>
                <p14:cNvContentPartPr/>
                <p14:nvPr/>
              </p14:nvContentPartPr>
              <p14:xfrm>
                <a:off x="2681923" y="4155067"/>
                <a:ext cx="77760" cy="160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679166-C4D7-4A4E-8F7D-DA74BD079F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63923" y="4137427"/>
                  <a:ext cx="113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813D216-DDBF-E7FF-0C86-915F853E1FC6}"/>
                    </a:ext>
                  </a:extLst>
                </p14:cNvPr>
                <p14:cNvContentPartPr/>
                <p14:nvPr/>
              </p14:nvContentPartPr>
              <p14:xfrm>
                <a:off x="2764003" y="4123387"/>
                <a:ext cx="292680" cy="491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813D216-DDBF-E7FF-0C86-915F853E1FC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46003" y="4105747"/>
                  <a:ext cx="32832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58F500B-D8C0-7D6A-12F0-DB92543C523F}"/>
                    </a:ext>
                  </a:extLst>
                </p14:cNvPr>
                <p14:cNvContentPartPr/>
                <p14:nvPr/>
              </p14:nvContentPartPr>
              <p14:xfrm>
                <a:off x="2895403" y="4165867"/>
                <a:ext cx="223920" cy="400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58F500B-D8C0-7D6A-12F0-DB92543C523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77763" y="4147867"/>
                  <a:ext cx="2595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49EBF2A-BF16-3CD5-2551-BFBC41C5FB44}"/>
                    </a:ext>
                  </a:extLst>
                </p14:cNvPr>
                <p14:cNvContentPartPr/>
                <p14:nvPr/>
              </p14:nvContentPartPr>
              <p14:xfrm>
                <a:off x="2906563" y="4308067"/>
                <a:ext cx="170640" cy="54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49EBF2A-BF16-3CD5-2551-BFBC41C5FB4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88563" y="4290067"/>
                  <a:ext cx="206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C2F1A85-C1B1-ECA1-4E97-F2C08AD03A87}"/>
                    </a:ext>
                  </a:extLst>
                </p14:cNvPr>
                <p14:cNvContentPartPr/>
                <p14:nvPr/>
              </p14:nvContentPartPr>
              <p14:xfrm>
                <a:off x="2956243" y="4084867"/>
                <a:ext cx="347040" cy="487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C2F1A85-C1B1-ECA1-4E97-F2C08AD03A8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38243" y="4067227"/>
                  <a:ext cx="38268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69C3DDF-07EA-EFDD-8DDF-22535D54B4D1}"/>
                    </a:ext>
                  </a:extLst>
                </p14:cNvPr>
                <p14:cNvContentPartPr/>
                <p14:nvPr/>
              </p14:nvContentPartPr>
              <p14:xfrm>
                <a:off x="3355843" y="4296547"/>
                <a:ext cx="153000" cy="24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69C3DDF-07EA-EFDD-8DDF-22535D54B4D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38203" y="4278547"/>
                  <a:ext cx="188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9A72B56-F41F-9804-FBAE-84BBBA4CAC06}"/>
                    </a:ext>
                  </a:extLst>
                </p14:cNvPr>
                <p14:cNvContentPartPr/>
                <p14:nvPr/>
              </p14:nvContentPartPr>
              <p14:xfrm>
                <a:off x="3444403" y="4424707"/>
                <a:ext cx="124200" cy="37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9A72B56-F41F-9804-FBAE-84BBBA4CAC0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26763" y="4407067"/>
                  <a:ext cx="159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8D01BCD-E931-54F8-5E56-974CADBE9F1A}"/>
                    </a:ext>
                  </a:extLst>
                </p14:cNvPr>
                <p14:cNvContentPartPr/>
                <p14:nvPr/>
              </p14:nvContentPartPr>
              <p14:xfrm>
                <a:off x="3709363" y="4268107"/>
                <a:ext cx="96120" cy="59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8D01BCD-E931-54F8-5E56-974CADBE9F1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91723" y="4250107"/>
                  <a:ext cx="1317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D0B5DA7-6E21-FE3C-B020-2073C191613C}"/>
                    </a:ext>
                  </a:extLst>
                </p14:cNvPr>
                <p14:cNvContentPartPr/>
                <p14:nvPr/>
              </p14:nvContentPartPr>
              <p14:xfrm>
                <a:off x="3784963" y="4116907"/>
                <a:ext cx="315720" cy="392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D0B5DA7-6E21-FE3C-B020-2073C191613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67323" y="4099267"/>
                  <a:ext cx="3513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5BEA1D2-446D-CF56-E03B-51B91B4A6EE7}"/>
                    </a:ext>
                  </a:extLst>
                </p14:cNvPr>
                <p14:cNvContentPartPr/>
                <p14:nvPr/>
              </p14:nvContentPartPr>
              <p14:xfrm>
                <a:off x="3994843" y="4117267"/>
                <a:ext cx="282960" cy="239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5BEA1D2-446D-CF56-E03B-51B91B4A6EE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77203" y="4099627"/>
                  <a:ext cx="318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75CCCCF-0751-8F25-991D-BBA5E270B1D6}"/>
                    </a:ext>
                  </a:extLst>
                </p14:cNvPr>
                <p14:cNvContentPartPr/>
                <p14:nvPr/>
              </p14:nvContentPartPr>
              <p14:xfrm>
                <a:off x="4249363" y="3945187"/>
                <a:ext cx="336240" cy="376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75CCCCF-0751-8F25-991D-BBA5E270B1D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31723" y="3927547"/>
                  <a:ext cx="3718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D12A0CF-B7C5-0038-8CA6-42DA4AB26490}"/>
                    </a:ext>
                  </a:extLst>
                </p14:cNvPr>
                <p14:cNvContentPartPr/>
                <p14:nvPr/>
              </p14:nvContentPartPr>
              <p14:xfrm>
                <a:off x="4407403" y="4006747"/>
                <a:ext cx="128520" cy="111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D12A0CF-B7C5-0038-8CA6-42DA4AB2649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89763" y="3988747"/>
                  <a:ext cx="164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08A8127-F0D7-2099-8D7C-0B69668233A8}"/>
                    </a:ext>
                  </a:extLst>
                </p14:cNvPr>
                <p14:cNvContentPartPr/>
                <p14:nvPr/>
              </p14:nvContentPartPr>
              <p14:xfrm>
                <a:off x="4425043" y="4144987"/>
                <a:ext cx="273600" cy="347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08A8127-F0D7-2099-8D7C-0B69668233A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07043" y="4126987"/>
                  <a:ext cx="3092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BBCB229-3A0F-E576-9409-94CF1DD20985}"/>
                    </a:ext>
                  </a:extLst>
                </p14:cNvPr>
                <p14:cNvContentPartPr/>
                <p14:nvPr/>
              </p14:nvContentPartPr>
              <p14:xfrm>
                <a:off x="4566523" y="4500667"/>
                <a:ext cx="131400" cy="156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BBCB229-3A0F-E576-9409-94CF1DD2098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48523" y="4482667"/>
                  <a:ext cx="167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8FECC42-A35D-BC29-64D7-0BAA6103AA8A}"/>
                    </a:ext>
                  </a:extLst>
                </p14:cNvPr>
                <p14:cNvContentPartPr/>
                <p14:nvPr/>
              </p14:nvContentPartPr>
              <p14:xfrm>
                <a:off x="4688563" y="4455307"/>
                <a:ext cx="110880" cy="131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8FECC42-A35D-BC29-64D7-0BAA6103AA8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70563" y="4437667"/>
                  <a:ext cx="146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79513B2-9604-CC35-9A22-7115E583C700}"/>
                    </a:ext>
                  </a:extLst>
                </p14:cNvPr>
                <p14:cNvContentPartPr/>
                <p14:nvPr/>
              </p14:nvContentPartPr>
              <p14:xfrm>
                <a:off x="4812043" y="4401307"/>
                <a:ext cx="114480" cy="127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79513B2-9604-CC35-9A22-7115E583C70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94403" y="4383667"/>
                  <a:ext cx="150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424EC03-65C1-F3D3-78D7-998EDC4DEEBF}"/>
                    </a:ext>
                  </a:extLst>
                </p14:cNvPr>
                <p14:cNvContentPartPr/>
                <p14:nvPr/>
              </p14:nvContentPartPr>
              <p14:xfrm>
                <a:off x="4720963" y="4277827"/>
                <a:ext cx="156960" cy="63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424EC03-65C1-F3D3-78D7-998EDC4DEEB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02963" y="4260187"/>
                  <a:ext cx="192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3E7C02F-5B66-FB6A-96D1-71AF49C879F0}"/>
                    </a:ext>
                  </a:extLst>
                </p14:cNvPr>
                <p14:cNvContentPartPr/>
                <p14:nvPr/>
              </p14:nvContentPartPr>
              <p14:xfrm>
                <a:off x="3595243" y="3805867"/>
                <a:ext cx="1669320" cy="1384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3E7C02F-5B66-FB6A-96D1-71AF49C879F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77603" y="3787867"/>
                  <a:ext cx="1704960" cy="141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32403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CFEEBF-2103-9C97-71D2-C39CE2B258D5}"/>
                  </a:ext>
                </a:extLst>
              </p:cNvPr>
              <p:cNvSpPr txBox="1"/>
              <p:nvPr/>
            </p:nvSpPr>
            <p:spPr>
              <a:xfrm>
                <a:off x="72737" y="1350818"/>
                <a:ext cx="12046526" cy="4536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Because the moon has no atmosphere, a falling object on the moon encounters no air resistance. In 1971, astronaut David Scott demonstrated that a feather and a hammer fall at the same rate on the moon. The position function for each of these falling objects is give by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𝟖𝟏</m:t>
                    </m:r>
                    <m:sSup>
                      <m:sSup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the height in meters and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the time in seconds. What is the ratio of the Earth’s gravitational force (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𝒔𝒆</m:t>
                    </m:r>
                    <m:sSup>
                      <m:sSupPr>
                        <m:ctrlP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to the moons?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CFEEBF-2103-9C97-71D2-C39CE2B25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7" y="1350818"/>
                <a:ext cx="12046526" cy="4536883"/>
              </a:xfrm>
              <a:prstGeom prst="rect">
                <a:avLst/>
              </a:prstGeom>
              <a:blipFill>
                <a:blip r:embed="rId2"/>
                <a:stretch>
                  <a:fillRect l="-1619" t="-2285" r="-2530" b="-5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F33F7AD-781C-C1CD-BCBF-CE5E5531323C}"/>
              </a:ext>
            </a:extLst>
          </p:cNvPr>
          <p:cNvSpPr txBox="1"/>
          <p:nvPr/>
        </p:nvSpPr>
        <p:spPr>
          <a:xfrm>
            <a:off x="1374140" y="384928"/>
            <a:ext cx="9443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Acceleration Due to Gravity</a:t>
            </a:r>
          </a:p>
        </p:txBody>
      </p:sp>
    </p:spTree>
    <p:extLst>
      <p:ext uri="{BB962C8B-B14F-4D97-AF65-F5344CB8AC3E}">
        <p14:creationId xmlns:p14="http://schemas.microsoft.com/office/powerpoint/2010/main" val="1677975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CFEEBF-2103-9C97-71D2-C39CE2B258D5}"/>
                  </a:ext>
                </a:extLst>
              </p:cNvPr>
              <p:cNvSpPr txBox="1"/>
              <p:nvPr/>
            </p:nvSpPr>
            <p:spPr>
              <a:xfrm>
                <a:off x="571501" y="830997"/>
                <a:ext cx="4333008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𝟖𝟏</m:t>
                      </m:r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CFEEBF-2103-9C97-71D2-C39CE2B25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830997"/>
                <a:ext cx="4333008" cy="6588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F33F7AD-781C-C1CD-BCBF-CE5E5531323C}"/>
              </a:ext>
            </a:extLst>
          </p:cNvPr>
          <p:cNvSpPr txBox="1"/>
          <p:nvPr/>
        </p:nvSpPr>
        <p:spPr>
          <a:xfrm>
            <a:off x="1374139" y="0"/>
            <a:ext cx="9443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Acceleration Due to Gravity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2E034D-4F87-0D0E-88EE-A4AC4B0D89E5}"/>
                  </a:ext>
                </a:extLst>
              </p:cNvPr>
              <p:cNvSpPr txBox="1"/>
              <p:nvPr/>
            </p:nvSpPr>
            <p:spPr>
              <a:xfrm>
                <a:off x="0" y="3770282"/>
                <a:ext cx="12191999" cy="1088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What is the ratio of the Earth’s gravitational force (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𝒔𝒆</m:t>
                    </m:r>
                    <m:sSup>
                      <m:sSupPr>
                        <m:ctrlP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to the moons?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2E034D-4F87-0D0E-88EE-A4AC4B0D8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70282"/>
                <a:ext cx="12191999" cy="1088375"/>
              </a:xfrm>
              <a:prstGeom prst="rect">
                <a:avLst/>
              </a:prstGeom>
              <a:blipFill>
                <a:blip r:embed="rId3"/>
                <a:stretch>
                  <a:fillRect l="-1350" t="-6145" b="-2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FA83EE-D2F3-21CF-2751-87D0A7D680CE}"/>
                  </a:ext>
                </a:extLst>
              </p14:cNvPr>
              <p14:cNvContentPartPr/>
              <p14:nvPr/>
            </p14:nvContentPartPr>
            <p14:xfrm>
              <a:off x="851760" y="1238400"/>
              <a:ext cx="7210080" cy="1773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FA83EE-D2F3-21CF-2751-87D0A7D680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2400" y="1229040"/>
                <a:ext cx="7228800" cy="179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D5E1E88E-9A02-C08C-8BF4-E2C14F9DBB99}"/>
              </a:ext>
            </a:extLst>
          </p:cNvPr>
          <p:cNvGrpSpPr/>
          <p:nvPr/>
        </p:nvGrpSpPr>
        <p:grpSpPr>
          <a:xfrm>
            <a:off x="8458208" y="4423223"/>
            <a:ext cx="2208240" cy="1358280"/>
            <a:chOff x="8458208" y="4423223"/>
            <a:chExt cx="2208240" cy="13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E2A60C5-B0AD-BFC4-EB6F-5E266975D825}"/>
                    </a:ext>
                  </a:extLst>
                </p14:cNvPr>
                <p14:cNvContentPartPr/>
                <p14:nvPr/>
              </p14:nvContentPartPr>
              <p14:xfrm>
                <a:off x="8722088" y="4852343"/>
                <a:ext cx="356040" cy="644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E2A60C5-B0AD-BFC4-EB6F-5E266975D82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04448" y="4834703"/>
                  <a:ext cx="391680" cy="67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4F02962-6803-7D4E-7944-55475534E0C9}"/>
                    </a:ext>
                  </a:extLst>
                </p14:cNvPr>
                <p14:cNvContentPartPr/>
                <p14:nvPr/>
              </p14:nvContentPartPr>
              <p14:xfrm>
                <a:off x="9267128" y="5380823"/>
                <a:ext cx="35640" cy="38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4F02962-6803-7D4E-7944-55475534E0C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49128" y="5362823"/>
                  <a:ext cx="71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98A3B94-DA57-045C-FFA0-8BC1D150DB71}"/>
                    </a:ext>
                  </a:extLst>
                </p14:cNvPr>
                <p14:cNvContentPartPr/>
                <p14:nvPr/>
              </p14:nvContentPartPr>
              <p14:xfrm>
                <a:off x="9411488" y="4943783"/>
                <a:ext cx="313200" cy="444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98A3B94-DA57-045C-FFA0-8BC1D150DB7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93848" y="4926143"/>
                  <a:ext cx="34884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8634478-4D5D-E44A-93E5-3E31064521D6}"/>
                    </a:ext>
                  </a:extLst>
                </p14:cNvPr>
                <p14:cNvContentPartPr/>
                <p14:nvPr/>
              </p14:nvContentPartPr>
              <p14:xfrm>
                <a:off x="9821168" y="4948463"/>
                <a:ext cx="257040" cy="391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8634478-4D5D-E44A-93E5-3E31064521D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03168" y="4930463"/>
                  <a:ext cx="2926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5BD5886-901F-BBA2-DB8D-66C26E0FF572}"/>
                    </a:ext>
                  </a:extLst>
                </p14:cNvPr>
                <p14:cNvContentPartPr/>
                <p14:nvPr/>
              </p14:nvContentPartPr>
              <p14:xfrm>
                <a:off x="9855008" y="4906703"/>
                <a:ext cx="286920" cy="51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5BD5886-901F-BBA2-DB8D-66C26E0FF57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837368" y="4888703"/>
                  <a:ext cx="322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272BB86-3B31-0A99-81FF-24FADB8812ED}"/>
                    </a:ext>
                  </a:extLst>
                </p14:cNvPr>
                <p14:cNvContentPartPr/>
                <p14:nvPr/>
              </p14:nvContentPartPr>
              <p14:xfrm>
                <a:off x="8458208" y="4423223"/>
                <a:ext cx="2208240" cy="1358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272BB86-3B31-0A99-81FF-24FADB8812E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440208" y="4405223"/>
                  <a:ext cx="2243880" cy="139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0419E03-E1AA-9545-FEBF-E6C5A76CE1A7}"/>
              </a:ext>
            </a:extLst>
          </p:cNvPr>
          <p:cNvGrpSpPr/>
          <p:nvPr/>
        </p:nvGrpSpPr>
        <p:grpSpPr>
          <a:xfrm>
            <a:off x="8114408" y="5095343"/>
            <a:ext cx="196920" cy="194400"/>
            <a:chOff x="8114408" y="5095343"/>
            <a:chExt cx="19692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5E0F7A9-A92D-C3A5-44E5-471B806B1014}"/>
                    </a:ext>
                  </a:extLst>
                </p14:cNvPr>
                <p14:cNvContentPartPr/>
                <p14:nvPr/>
              </p14:nvContentPartPr>
              <p14:xfrm>
                <a:off x="8114408" y="5095343"/>
                <a:ext cx="196920" cy="51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5E0F7A9-A92D-C3A5-44E5-471B806B101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96408" y="5077343"/>
                  <a:ext cx="232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9350DF2-84A0-7BD7-0BAF-2AA7EC4FB8BA}"/>
                    </a:ext>
                  </a:extLst>
                </p14:cNvPr>
                <p14:cNvContentPartPr/>
                <p14:nvPr/>
              </p14:nvContentPartPr>
              <p14:xfrm>
                <a:off x="8133848" y="5271743"/>
                <a:ext cx="175320" cy="18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9350DF2-84A0-7BD7-0BAF-2AA7EC4FB8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16208" y="5254103"/>
                  <a:ext cx="21096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3861CF3-5000-AA9F-9B2D-BA054F4242F0}"/>
              </a:ext>
            </a:extLst>
          </p:cNvPr>
          <p:cNvGrpSpPr/>
          <p:nvPr/>
        </p:nvGrpSpPr>
        <p:grpSpPr>
          <a:xfrm>
            <a:off x="5649488" y="4674503"/>
            <a:ext cx="1799640" cy="1098360"/>
            <a:chOff x="5649488" y="4674503"/>
            <a:chExt cx="1799640" cy="10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ADA3C28-1289-22E3-AFE6-2A493AA53C92}"/>
                    </a:ext>
                  </a:extLst>
                </p14:cNvPr>
                <p14:cNvContentPartPr/>
                <p14:nvPr/>
              </p14:nvContentPartPr>
              <p14:xfrm>
                <a:off x="6023168" y="4872503"/>
                <a:ext cx="337320" cy="41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ADA3C28-1289-22E3-AFE6-2A493AA53C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05168" y="4854863"/>
                  <a:ext cx="372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FFC1778-AB21-10CC-AC4A-60BC3B976F29}"/>
                    </a:ext>
                  </a:extLst>
                </p14:cNvPr>
                <p14:cNvContentPartPr/>
                <p14:nvPr/>
              </p14:nvContentPartPr>
              <p14:xfrm>
                <a:off x="6410888" y="4682423"/>
                <a:ext cx="233640" cy="450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FFC1778-AB21-10CC-AC4A-60BC3B976F2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92888" y="4664423"/>
                  <a:ext cx="26928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B05D947-92D3-0F17-820C-55759D557D4D}"/>
                    </a:ext>
                  </a:extLst>
                </p14:cNvPr>
                <p14:cNvContentPartPr/>
                <p14:nvPr/>
              </p14:nvContentPartPr>
              <p14:xfrm>
                <a:off x="6757208" y="5022263"/>
                <a:ext cx="15840" cy="75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B05D947-92D3-0F17-820C-55759D557D4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39568" y="5004623"/>
                  <a:ext cx="51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3AD7719-C078-59E1-AB7D-3C64C5AE6E8F}"/>
                    </a:ext>
                  </a:extLst>
                </p14:cNvPr>
                <p14:cNvContentPartPr/>
                <p14:nvPr/>
              </p14:nvContentPartPr>
              <p14:xfrm>
                <a:off x="6797888" y="4674503"/>
                <a:ext cx="221040" cy="441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3AD7719-C078-59E1-AB7D-3C64C5AE6E8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79888" y="4656503"/>
                  <a:ext cx="2566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2933551-4BF3-A9B9-05A9-F8F394F96504}"/>
                    </a:ext>
                  </a:extLst>
                </p14:cNvPr>
                <p14:cNvContentPartPr/>
                <p14:nvPr/>
              </p14:nvContentPartPr>
              <p14:xfrm>
                <a:off x="6154928" y="5204783"/>
                <a:ext cx="1294200" cy="154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2933551-4BF3-A9B9-05A9-F8F394F9650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36928" y="5187143"/>
                  <a:ext cx="1329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7F01546-08F1-1938-4EA0-078B045FD7A3}"/>
                    </a:ext>
                  </a:extLst>
                </p14:cNvPr>
                <p14:cNvContentPartPr/>
                <p14:nvPr/>
              </p14:nvContentPartPr>
              <p14:xfrm>
                <a:off x="6255728" y="5454263"/>
                <a:ext cx="101520" cy="61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7F01546-08F1-1938-4EA0-078B045FD7A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37728" y="5436623"/>
                  <a:ext cx="137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F275A9E-7DF2-A3C5-E64F-328649B49CA5}"/>
                    </a:ext>
                  </a:extLst>
                </p14:cNvPr>
                <p14:cNvContentPartPr/>
                <p14:nvPr/>
              </p14:nvContentPartPr>
              <p14:xfrm>
                <a:off x="6504488" y="5379383"/>
                <a:ext cx="52200" cy="393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F275A9E-7DF2-A3C5-E64F-328649B49CA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86488" y="5361383"/>
                  <a:ext cx="878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219544B-52A2-A95B-A024-E23903AE745F}"/>
                    </a:ext>
                  </a:extLst>
                </p14:cNvPr>
                <p14:cNvContentPartPr/>
                <p14:nvPr/>
              </p14:nvContentPartPr>
              <p14:xfrm>
                <a:off x="6640568" y="5714183"/>
                <a:ext cx="17280" cy="58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219544B-52A2-A95B-A024-E23903AE745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22568" y="5696543"/>
                  <a:ext cx="52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C73D898-FE65-00F5-099A-DE479F5856B0}"/>
                    </a:ext>
                  </a:extLst>
                </p14:cNvPr>
                <p14:cNvContentPartPr/>
                <p14:nvPr/>
              </p14:nvContentPartPr>
              <p14:xfrm>
                <a:off x="6772328" y="5438063"/>
                <a:ext cx="157680" cy="309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C73D898-FE65-00F5-099A-DE479F5856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54688" y="5420063"/>
                  <a:ext cx="1933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F22C33A-3885-FFC6-660F-6317521FA983}"/>
                    </a:ext>
                  </a:extLst>
                </p14:cNvPr>
                <p14:cNvContentPartPr/>
                <p14:nvPr/>
              </p14:nvContentPartPr>
              <p14:xfrm>
                <a:off x="7004168" y="5406743"/>
                <a:ext cx="237600" cy="317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F22C33A-3885-FFC6-660F-6317521FA98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86168" y="5388743"/>
                  <a:ext cx="2732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EDD4D78-E4CA-2B9D-52F6-785940B14413}"/>
                    </a:ext>
                  </a:extLst>
                </p14:cNvPr>
                <p14:cNvContentPartPr/>
                <p14:nvPr/>
              </p14:nvContentPartPr>
              <p14:xfrm>
                <a:off x="5649488" y="5162303"/>
                <a:ext cx="145800" cy="14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EDD4D78-E4CA-2B9D-52F6-785940B1441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31488" y="5144303"/>
                  <a:ext cx="181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A7ED4CA-7B43-0D22-F560-3933764AB9FF}"/>
                    </a:ext>
                  </a:extLst>
                </p14:cNvPr>
                <p14:cNvContentPartPr/>
                <p14:nvPr/>
              </p14:nvContentPartPr>
              <p14:xfrm>
                <a:off x="5727608" y="5337623"/>
                <a:ext cx="117720" cy="6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A7ED4CA-7B43-0D22-F560-3933764AB9F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09968" y="5319983"/>
                  <a:ext cx="15336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CDB26CE-B888-6C56-EAD9-D484A4C2C23A}"/>
              </a:ext>
            </a:extLst>
          </p:cNvPr>
          <p:cNvGrpSpPr/>
          <p:nvPr/>
        </p:nvGrpSpPr>
        <p:grpSpPr>
          <a:xfrm>
            <a:off x="2271968" y="4416023"/>
            <a:ext cx="3021840" cy="1695240"/>
            <a:chOff x="2271968" y="4416023"/>
            <a:chExt cx="3021840" cy="169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F0E1A6A-AC4C-8DFE-59B0-2E84F1FDDF8A}"/>
                    </a:ext>
                  </a:extLst>
                </p14:cNvPr>
                <p14:cNvContentPartPr/>
                <p14:nvPr/>
              </p14:nvContentPartPr>
              <p14:xfrm>
                <a:off x="2276288" y="4682423"/>
                <a:ext cx="244440" cy="443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F0E1A6A-AC4C-8DFE-59B0-2E84F1FDDF8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58648" y="4664783"/>
                  <a:ext cx="28008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A70F5DD-E79D-6290-C7FB-502B88E35670}"/>
                    </a:ext>
                  </a:extLst>
                </p14:cNvPr>
                <p14:cNvContentPartPr/>
                <p14:nvPr/>
              </p14:nvContentPartPr>
              <p14:xfrm>
                <a:off x="2292848" y="4892663"/>
                <a:ext cx="186120" cy="33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A70F5DD-E79D-6290-C7FB-502B88E3567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74848" y="4874663"/>
                  <a:ext cx="221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BEA142B-66C0-809F-858A-90A8EC6284E3}"/>
                    </a:ext>
                  </a:extLst>
                </p14:cNvPr>
                <p14:cNvContentPartPr/>
                <p14:nvPr/>
              </p14:nvContentPartPr>
              <p14:xfrm>
                <a:off x="2271968" y="4686743"/>
                <a:ext cx="236160" cy="46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BEA142B-66C0-809F-858A-90A8EC6284E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54328" y="4669103"/>
                  <a:ext cx="271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7A5CA8A-09EC-C7C4-D2EA-969DBA00F473}"/>
                    </a:ext>
                  </a:extLst>
                </p14:cNvPr>
                <p14:cNvContentPartPr/>
                <p14:nvPr/>
              </p14:nvContentPartPr>
              <p14:xfrm>
                <a:off x="2586968" y="4936943"/>
                <a:ext cx="117360" cy="168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7A5CA8A-09EC-C7C4-D2EA-969DBA00F47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68968" y="4918943"/>
                  <a:ext cx="153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49CD1AA-59E4-5C3C-C5A0-4BB0F19ACAA6}"/>
                    </a:ext>
                  </a:extLst>
                </p14:cNvPr>
                <p14:cNvContentPartPr/>
                <p14:nvPr/>
              </p14:nvContentPartPr>
              <p14:xfrm>
                <a:off x="2747168" y="4904903"/>
                <a:ext cx="83160" cy="150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49CD1AA-59E4-5C3C-C5A0-4BB0F19ACAA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29528" y="4887263"/>
                  <a:ext cx="118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62333E1-E307-0601-E90B-54FC0096C375}"/>
                    </a:ext>
                  </a:extLst>
                </p14:cNvPr>
                <p14:cNvContentPartPr/>
                <p14:nvPr/>
              </p14:nvContentPartPr>
              <p14:xfrm>
                <a:off x="2822408" y="4650743"/>
                <a:ext cx="117360" cy="341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62333E1-E307-0601-E90B-54FC0096C37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04408" y="4632743"/>
                  <a:ext cx="1530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B70CB14-D59F-93BA-EC7E-5E193A68BA61}"/>
                    </a:ext>
                  </a:extLst>
                </p14:cNvPr>
                <p14:cNvContentPartPr/>
                <p14:nvPr/>
              </p14:nvContentPartPr>
              <p14:xfrm>
                <a:off x="2791808" y="4764143"/>
                <a:ext cx="137160" cy="71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B70CB14-D59F-93BA-EC7E-5E193A68BA6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74168" y="4746143"/>
                  <a:ext cx="172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049E6C3-A273-988A-C0D5-695D26B283E2}"/>
                    </a:ext>
                  </a:extLst>
                </p14:cNvPr>
                <p14:cNvContentPartPr/>
                <p14:nvPr/>
              </p14:nvContentPartPr>
              <p14:xfrm>
                <a:off x="2876768" y="4582703"/>
                <a:ext cx="241200" cy="410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049E6C3-A273-988A-C0D5-695D26B283E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58768" y="4564703"/>
                  <a:ext cx="27684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AD486D5-3022-A352-0262-E883EE9E2B17}"/>
                    </a:ext>
                  </a:extLst>
                </p14:cNvPr>
                <p14:cNvContentPartPr/>
                <p14:nvPr/>
              </p14:nvContentPartPr>
              <p14:xfrm>
                <a:off x="3027968" y="4497383"/>
                <a:ext cx="43560" cy="153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AD486D5-3022-A352-0262-E883EE9E2B1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09968" y="4479383"/>
                  <a:ext cx="79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F150EB9-75BE-E1B2-FD15-482364F347CE}"/>
                    </a:ext>
                  </a:extLst>
                </p14:cNvPr>
                <p14:cNvContentPartPr/>
                <p14:nvPr/>
              </p14:nvContentPartPr>
              <p14:xfrm>
                <a:off x="3150368" y="4751543"/>
                <a:ext cx="119160" cy="173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F150EB9-75BE-E1B2-FD15-482364F347C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32368" y="4733903"/>
                  <a:ext cx="154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8047D20-7215-0F04-04D0-33E02175A159}"/>
                    </a:ext>
                  </a:extLst>
                </p14:cNvPr>
                <p14:cNvContentPartPr/>
                <p14:nvPr/>
              </p14:nvContentPartPr>
              <p14:xfrm>
                <a:off x="3297968" y="4546703"/>
                <a:ext cx="224640" cy="371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8047D20-7215-0F04-04D0-33E02175A15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80328" y="4529063"/>
                  <a:ext cx="2602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DBB8815-7FA4-F749-2D89-D490E29D0A20}"/>
                    </a:ext>
                  </a:extLst>
                </p14:cNvPr>
                <p14:cNvContentPartPr/>
                <p14:nvPr/>
              </p14:nvContentPartPr>
              <p14:xfrm>
                <a:off x="3554288" y="4722383"/>
                <a:ext cx="74160" cy="150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DBB8815-7FA4-F749-2D89-D490E29D0A2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36648" y="4704743"/>
                  <a:ext cx="109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2070654-5580-C198-0AA7-F87BFD56CF1E}"/>
                    </a:ext>
                  </a:extLst>
                </p14:cNvPr>
                <p14:cNvContentPartPr/>
                <p14:nvPr/>
              </p14:nvContentPartPr>
              <p14:xfrm>
                <a:off x="3701528" y="4716983"/>
                <a:ext cx="109800" cy="120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2070654-5580-C198-0AA7-F87BFD56CF1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83888" y="4699343"/>
                  <a:ext cx="145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3EE68EE-ED3A-0CD4-0A2A-01DEFCA29A73}"/>
                    </a:ext>
                  </a:extLst>
                </p14:cNvPr>
                <p14:cNvContentPartPr/>
                <p14:nvPr/>
              </p14:nvContentPartPr>
              <p14:xfrm>
                <a:off x="3862088" y="4708343"/>
                <a:ext cx="29160" cy="114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3EE68EE-ED3A-0CD4-0A2A-01DEFCA29A7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44448" y="4690703"/>
                  <a:ext cx="64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58C418F-76AD-16EE-7522-A02A587686C4}"/>
                    </a:ext>
                  </a:extLst>
                </p14:cNvPr>
                <p14:cNvContentPartPr/>
                <p14:nvPr/>
              </p14:nvContentPartPr>
              <p14:xfrm>
                <a:off x="3965048" y="4735343"/>
                <a:ext cx="32760" cy="57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58C418F-76AD-16EE-7522-A02A587686C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47408" y="4717703"/>
                  <a:ext cx="68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B00C073-1FD2-B84E-434B-1597845689F5}"/>
                    </a:ext>
                  </a:extLst>
                </p14:cNvPr>
                <p14:cNvContentPartPr/>
                <p14:nvPr/>
              </p14:nvContentPartPr>
              <p14:xfrm>
                <a:off x="3877208" y="4626983"/>
                <a:ext cx="19440" cy="13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B00C073-1FD2-B84E-434B-1597845689F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59208" y="4608983"/>
                  <a:ext cx="55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1782BCD-3F5E-5E42-7445-D1DC20B1058C}"/>
                    </a:ext>
                  </a:extLst>
                </p14:cNvPr>
                <p14:cNvContentPartPr/>
                <p14:nvPr/>
              </p14:nvContentPartPr>
              <p14:xfrm>
                <a:off x="3783608" y="4733903"/>
                <a:ext cx="72720" cy="88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1782BCD-3F5E-5E42-7445-D1DC20B1058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65968" y="4715903"/>
                  <a:ext cx="108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F29B61E-30B3-5B89-36C6-221D3AB035F1}"/>
                    </a:ext>
                  </a:extLst>
                </p14:cNvPr>
                <p14:cNvContentPartPr/>
                <p14:nvPr/>
              </p14:nvContentPartPr>
              <p14:xfrm>
                <a:off x="3981608" y="4485863"/>
                <a:ext cx="99360" cy="277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F29B61E-30B3-5B89-36C6-221D3AB035F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63608" y="4468223"/>
                  <a:ext cx="1350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617D518-C2DB-AA5D-8AC1-312AEA3250DE}"/>
                    </a:ext>
                  </a:extLst>
                </p14:cNvPr>
                <p14:cNvContentPartPr/>
                <p14:nvPr/>
              </p14:nvContentPartPr>
              <p14:xfrm>
                <a:off x="3968288" y="4638143"/>
                <a:ext cx="167400" cy="44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617D518-C2DB-AA5D-8AC1-312AEA3250D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50648" y="4620503"/>
                  <a:ext cx="203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A241B91-B083-13FF-4AD6-C3577BA1E66E}"/>
                    </a:ext>
                  </a:extLst>
                </p14:cNvPr>
                <p14:cNvContentPartPr/>
                <p14:nvPr/>
              </p14:nvContentPartPr>
              <p14:xfrm>
                <a:off x="4152608" y="4666943"/>
                <a:ext cx="82440" cy="59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A241B91-B083-13FF-4AD6-C3577BA1E66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34608" y="4648943"/>
                  <a:ext cx="118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F44E8B4-A0AA-C9A9-6BF7-D8FE68A90C6B}"/>
                    </a:ext>
                  </a:extLst>
                </p14:cNvPr>
                <p14:cNvContentPartPr/>
                <p14:nvPr/>
              </p14:nvContentPartPr>
              <p14:xfrm>
                <a:off x="4196168" y="4515743"/>
                <a:ext cx="120960" cy="200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F44E8B4-A0AA-C9A9-6BF7-D8FE68A90C6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78528" y="4497743"/>
                  <a:ext cx="1566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2F3B7E4-5F6F-C886-AB3B-FCF36A168472}"/>
                    </a:ext>
                  </a:extLst>
                </p14:cNvPr>
                <p14:cNvContentPartPr/>
                <p14:nvPr/>
              </p14:nvContentPartPr>
              <p14:xfrm>
                <a:off x="4183208" y="4630223"/>
                <a:ext cx="221760" cy="61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2F3B7E4-5F6F-C886-AB3B-FCF36A16847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65568" y="4612223"/>
                  <a:ext cx="257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9E05E99-6ACA-3A94-B54A-71BEEC30DC17}"/>
                    </a:ext>
                  </a:extLst>
                </p14:cNvPr>
                <p14:cNvContentPartPr/>
                <p14:nvPr/>
              </p14:nvContentPartPr>
              <p14:xfrm>
                <a:off x="4326488" y="4548503"/>
                <a:ext cx="16560" cy="9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9E05E99-6ACA-3A94-B54A-71BEEC30DC1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08488" y="4530863"/>
                  <a:ext cx="52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D6C1C32-3795-9333-BA12-60DB4AE7FB32}"/>
                    </a:ext>
                  </a:extLst>
                </p14:cNvPr>
                <p14:cNvContentPartPr/>
                <p14:nvPr/>
              </p14:nvContentPartPr>
              <p14:xfrm>
                <a:off x="4417568" y="4606823"/>
                <a:ext cx="199800" cy="90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D6C1C32-3795-9333-BA12-60DB4AE7FB3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99568" y="4589183"/>
                  <a:ext cx="235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F79BDF4-AD46-9AEE-C0F8-F62854DFD269}"/>
                    </a:ext>
                  </a:extLst>
                </p14:cNvPr>
                <p14:cNvContentPartPr/>
                <p14:nvPr/>
              </p14:nvContentPartPr>
              <p14:xfrm>
                <a:off x="4628168" y="4556063"/>
                <a:ext cx="64440" cy="88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F79BDF4-AD46-9AEE-C0F8-F62854DFD26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10168" y="4538423"/>
                  <a:ext cx="100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05866D9-639C-7FAD-028F-266724381CF3}"/>
                    </a:ext>
                  </a:extLst>
                </p14:cNvPr>
                <p14:cNvContentPartPr/>
                <p14:nvPr/>
              </p14:nvContentPartPr>
              <p14:xfrm>
                <a:off x="4628528" y="4416023"/>
                <a:ext cx="157680" cy="217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05866D9-639C-7FAD-028F-266724381CF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10528" y="4398023"/>
                  <a:ext cx="1933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79C4E06-B46C-1472-AEF6-A4FA4F519276}"/>
                    </a:ext>
                  </a:extLst>
                </p14:cNvPr>
                <p14:cNvContentPartPr/>
                <p14:nvPr/>
              </p14:nvContentPartPr>
              <p14:xfrm>
                <a:off x="3576968" y="5076983"/>
                <a:ext cx="144720" cy="232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79C4E06-B46C-1472-AEF6-A4FA4F51927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559328" y="5059343"/>
                  <a:ext cx="1803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82215A9-9B34-D4AF-AF67-9F13F6C2909F}"/>
                    </a:ext>
                  </a:extLst>
                </p14:cNvPr>
                <p14:cNvContentPartPr/>
                <p14:nvPr/>
              </p14:nvContentPartPr>
              <p14:xfrm>
                <a:off x="3578408" y="5006783"/>
                <a:ext cx="160920" cy="52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82215A9-9B34-D4AF-AF67-9F13F6C2909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60408" y="4989143"/>
                  <a:ext cx="196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36E8339-7ADA-CBEF-D93F-89FEF824FEBE}"/>
                    </a:ext>
                  </a:extLst>
                </p14:cNvPr>
                <p14:cNvContentPartPr/>
                <p14:nvPr/>
              </p14:nvContentPartPr>
              <p14:xfrm>
                <a:off x="3690728" y="5156183"/>
                <a:ext cx="79200" cy="63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36E8339-7ADA-CBEF-D93F-89FEF824FEB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72728" y="5138543"/>
                  <a:ext cx="114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FC6A4FD-4711-BC65-0A68-3038D568F393}"/>
                    </a:ext>
                  </a:extLst>
                </p14:cNvPr>
                <p14:cNvContentPartPr/>
                <p14:nvPr/>
              </p14:nvContentPartPr>
              <p14:xfrm>
                <a:off x="3775688" y="5155823"/>
                <a:ext cx="111600" cy="141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FC6A4FD-4711-BC65-0A68-3038D568F39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58048" y="5137823"/>
                  <a:ext cx="147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75D7EAD-181F-331D-6D1E-C97A68CCB656}"/>
                    </a:ext>
                  </a:extLst>
                </p14:cNvPr>
                <p14:cNvContentPartPr/>
                <p14:nvPr/>
              </p14:nvContentPartPr>
              <p14:xfrm>
                <a:off x="3917168" y="5042423"/>
                <a:ext cx="234720" cy="168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75D7EAD-181F-331D-6D1E-C97A68CCB65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99528" y="5024423"/>
                  <a:ext cx="270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6BC77B5-E67D-A4F6-09AA-A1FAAFFA6C80}"/>
                    </a:ext>
                  </a:extLst>
                </p14:cNvPr>
                <p14:cNvContentPartPr/>
                <p14:nvPr/>
              </p14:nvContentPartPr>
              <p14:xfrm>
                <a:off x="4145048" y="4966103"/>
                <a:ext cx="220320" cy="160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6BC77B5-E67D-A4F6-09AA-A1FAAFFA6C8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27048" y="4948463"/>
                  <a:ext cx="255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617E7CE-650B-47D9-C7A4-5CA3F6638009}"/>
                    </a:ext>
                  </a:extLst>
                </p14:cNvPr>
                <p14:cNvContentPartPr/>
                <p14:nvPr/>
              </p14:nvContentPartPr>
              <p14:xfrm>
                <a:off x="2278088" y="5050703"/>
                <a:ext cx="3015720" cy="716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617E7CE-650B-47D9-C7A4-5CA3F663800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60448" y="5033063"/>
                  <a:ext cx="3051360" cy="75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8077C39-4562-55A8-C3F2-F5AB9625F04B}"/>
                    </a:ext>
                  </a:extLst>
                </p14:cNvPr>
                <p14:cNvContentPartPr/>
                <p14:nvPr/>
              </p14:nvContentPartPr>
              <p14:xfrm>
                <a:off x="2482208" y="5816783"/>
                <a:ext cx="129240" cy="253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8077C39-4562-55A8-C3F2-F5AB9625F04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464208" y="5799143"/>
                  <a:ext cx="1648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CC035F0-D35F-42EF-E315-DC0390A0EF9C}"/>
                    </a:ext>
                  </a:extLst>
                </p14:cNvPr>
                <p14:cNvContentPartPr/>
                <p14:nvPr/>
              </p14:nvContentPartPr>
              <p14:xfrm>
                <a:off x="2475728" y="5796263"/>
                <a:ext cx="288720" cy="208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CC035F0-D35F-42EF-E315-DC0390A0EF9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58088" y="5778263"/>
                  <a:ext cx="3243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5BA18F7-13F2-5C92-AAB4-FD08B24D2CF1}"/>
                    </a:ext>
                  </a:extLst>
                </p14:cNvPr>
                <p14:cNvContentPartPr/>
                <p14:nvPr/>
              </p14:nvContentPartPr>
              <p14:xfrm>
                <a:off x="2786408" y="5843423"/>
                <a:ext cx="95400" cy="161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5BA18F7-13F2-5C92-AAB4-FD08B24D2CF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68408" y="5825783"/>
                  <a:ext cx="131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C35D122-3DAB-8E67-37A0-474A64239DEB}"/>
                    </a:ext>
                  </a:extLst>
                </p14:cNvPr>
                <p14:cNvContentPartPr/>
                <p14:nvPr/>
              </p14:nvContentPartPr>
              <p14:xfrm>
                <a:off x="2910248" y="5836583"/>
                <a:ext cx="92160" cy="135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C35D122-3DAB-8E67-37A0-474A64239DE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92608" y="5818583"/>
                  <a:ext cx="127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5DB5867-0021-C79F-0BAF-A8AC5AA42FFA}"/>
                    </a:ext>
                  </a:extLst>
                </p14:cNvPr>
                <p14:cNvContentPartPr/>
                <p14:nvPr/>
              </p14:nvContentPartPr>
              <p14:xfrm>
                <a:off x="3067568" y="5808503"/>
                <a:ext cx="113040" cy="112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5DB5867-0021-C79F-0BAF-A8AC5AA42FF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49928" y="5790863"/>
                  <a:ext cx="148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BAE866A-DB09-FF91-BB07-55400EA78733}"/>
                    </a:ext>
                  </a:extLst>
                </p14:cNvPr>
                <p14:cNvContentPartPr/>
                <p14:nvPr/>
              </p14:nvContentPartPr>
              <p14:xfrm>
                <a:off x="3120848" y="5617703"/>
                <a:ext cx="34560" cy="83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BAE866A-DB09-FF91-BB07-55400EA7873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02848" y="5600063"/>
                  <a:ext cx="70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BDB616D-B7BF-32AC-9B7C-07A65D8A108E}"/>
                    </a:ext>
                  </a:extLst>
                </p14:cNvPr>
                <p14:cNvContentPartPr/>
                <p14:nvPr/>
              </p14:nvContentPartPr>
              <p14:xfrm>
                <a:off x="3255488" y="5724623"/>
                <a:ext cx="64080" cy="115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BDB616D-B7BF-32AC-9B7C-07A65D8A108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37488" y="5706623"/>
                  <a:ext cx="99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7895BD0-0AFC-D06B-389D-ED1C8FC6E4B0}"/>
                    </a:ext>
                  </a:extLst>
                </p14:cNvPr>
                <p14:cNvContentPartPr/>
                <p14:nvPr/>
              </p14:nvContentPartPr>
              <p14:xfrm>
                <a:off x="3539888" y="5594303"/>
                <a:ext cx="210960" cy="242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7895BD0-0AFC-D06B-389D-ED1C8FC6E4B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21888" y="5576663"/>
                  <a:ext cx="2466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499EEB0-FF36-9D56-B9E3-B0DC7351572B}"/>
                    </a:ext>
                  </a:extLst>
                </p14:cNvPr>
                <p14:cNvContentPartPr/>
                <p14:nvPr/>
              </p14:nvContentPartPr>
              <p14:xfrm>
                <a:off x="3825008" y="5641463"/>
                <a:ext cx="74880" cy="135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499EEB0-FF36-9D56-B9E3-B0DC7351572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07008" y="5623463"/>
                  <a:ext cx="110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289E9F2-4874-E8C4-A561-75402ADAF470}"/>
                    </a:ext>
                  </a:extLst>
                </p14:cNvPr>
                <p14:cNvContentPartPr/>
                <p14:nvPr/>
              </p14:nvContentPartPr>
              <p14:xfrm>
                <a:off x="3947048" y="5651903"/>
                <a:ext cx="88920" cy="115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289E9F2-4874-E8C4-A561-75402ADAF47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29408" y="5634263"/>
                  <a:ext cx="124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FB4FC06-59CB-434A-710F-728C9EF74BAA}"/>
                    </a:ext>
                  </a:extLst>
                </p14:cNvPr>
                <p14:cNvContentPartPr/>
                <p14:nvPr/>
              </p14:nvContentPartPr>
              <p14:xfrm>
                <a:off x="4037408" y="5627423"/>
                <a:ext cx="79200" cy="98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FB4FC06-59CB-434A-710F-728C9EF74BA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19768" y="5609423"/>
                  <a:ext cx="114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FE1011F-33A9-84DC-3347-CF827891E96E}"/>
                    </a:ext>
                  </a:extLst>
                </p14:cNvPr>
                <p14:cNvContentPartPr/>
                <p14:nvPr/>
              </p14:nvContentPartPr>
              <p14:xfrm>
                <a:off x="4177448" y="5628863"/>
                <a:ext cx="48600" cy="90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FE1011F-33A9-84DC-3347-CF827891E96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59448" y="5611223"/>
                  <a:ext cx="84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6940FB4-ED44-FFEB-E36B-D36A50EE4926}"/>
                    </a:ext>
                  </a:extLst>
                </p14:cNvPr>
                <p14:cNvContentPartPr/>
                <p14:nvPr/>
              </p14:nvContentPartPr>
              <p14:xfrm>
                <a:off x="4128848" y="5553263"/>
                <a:ext cx="18360" cy="3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6940FB4-ED44-FFEB-E36B-D36A50EE492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10848" y="5535263"/>
                  <a:ext cx="54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9063254-E529-0063-FE31-76E8A71DD212}"/>
                    </a:ext>
                  </a:extLst>
                </p14:cNvPr>
                <p14:cNvContentPartPr/>
                <p14:nvPr/>
              </p14:nvContentPartPr>
              <p14:xfrm>
                <a:off x="4196168" y="5433383"/>
                <a:ext cx="155880" cy="177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9063254-E529-0063-FE31-76E8A71DD21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78528" y="5415383"/>
                  <a:ext cx="191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4DB0E76-2674-379D-572C-DF836EBC8724}"/>
                    </a:ext>
                  </a:extLst>
                </p14:cNvPr>
                <p14:cNvContentPartPr/>
                <p14:nvPr/>
              </p14:nvContentPartPr>
              <p14:xfrm>
                <a:off x="4396688" y="5552183"/>
                <a:ext cx="71280" cy="48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4DB0E76-2674-379D-572C-DF836EBC872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78688" y="5534183"/>
                  <a:ext cx="106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0F4C879-F5A3-A681-1DF4-B8D2736E7035}"/>
                    </a:ext>
                  </a:extLst>
                </p14:cNvPr>
                <p14:cNvContentPartPr/>
                <p14:nvPr/>
              </p14:nvContentPartPr>
              <p14:xfrm>
                <a:off x="4419008" y="5431943"/>
                <a:ext cx="153720" cy="154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0F4C879-F5A3-A681-1DF4-B8D2736E703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01008" y="5414303"/>
                  <a:ext cx="189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9988B4D-7437-F6EF-C40C-23EA82F1A63F}"/>
                    </a:ext>
                  </a:extLst>
                </p14:cNvPr>
                <p14:cNvContentPartPr/>
                <p14:nvPr/>
              </p14:nvContentPartPr>
              <p14:xfrm>
                <a:off x="4412888" y="5484503"/>
                <a:ext cx="162360" cy="25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9988B4D-7437-F6EF-C40C-23EA82F1A63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95248" y="5466863"/>
                  <a:ext cx="198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A605FA5-54A7-1173-6AA9-958C4C448F4D}"/>
                    </a:ext>
                  </a:extLst>
                </p14:cNvPr>
                <p14:cNvContentPartPr/>
                <p14:nvPr/>
              </p14:nvContentPartPr>
              <p14:xfrm>
                <a:off x="4556168" y="5395943"/>
                <a:ext cx="90000" cy="164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A605FA5-54A7-1173-6AA9-958C4C448F4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38168" y="5378303"/>
                  <a:ext cx="125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95656D0-1DB5-F4DE-C989-4B76EA4EB35F}"/>
                    </a:ext>
                  </a:extLst>
                </p14:cNvPr>
                <p14:cNvContentPartPr/>
                <p14:nvPr/>
              </p14:nvContentPartPr>
              <p14:xfrm>
                <a:off x="4646168" y="5426543"/>
                <a:ext cx="78480" cy="115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95656D0-1DB5-F4DE-C989-4B76EA4EB35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28528" y="5408903"/>
                  <a:ext cx="114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F30E42A-76B4-ADA0-8CAC-96BF8FFFDF4D}"/>
                    </a:ext>
                  </a:extLst>
                </p14:cNvPr>
                <p14:cNvContentPartPr/>
                <p14:nvPr/>
              </p14:nvContentPartPr>
              <p14:xfrm>
                <a:off x="4767488" y="5429063"/>
                <a:ext cx="81000" cy="77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F30E42A-76B4-ADA0-8CAC-96BF8FFFDF4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49848" y="5411423"/>
                  <a:ext cx="116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3DD1AD8-1E12-6F47-8CD3-62B839111421}"/>
                    </a:ext>
                  </a:extLst>
                </p14:cNvPr>
                <p14:cNvContentPartPr/>
                <p14:nvPr/>
              </p14:nvContentPartPr>
              <p14:xfrm>
                <a:off x="4849568" y="5391623"/>
                <a:ext cx="122400" cy="99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3DD1AD8-1E12-6F47-8CD3-62B83911142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31568" y="5373983"/>
                  <a:ext cx="158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64EA29E-63AE-DB2C-EB9C-B3BF1BA04A03}"/>
                    </a:ext>
                  </a:extLst>
                </p14:cNvPr>
                <p14:cNvContentPartPr/>
                <p14:nvPr/>
              </p14:nvContentPartPr>
              <p14:xfrm>
                <a:off x="4875128" y="5280383"/>
                <a:ext cx="159120" cy="203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64EA29E-63AE-DB2C-EB9C-B3BF1BA04A0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57488" y="5262743"/>
                  <a:ext cx="194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F0EBA5C-7237-D75B-5AAD-24479DE0893D}"/>
                    </a:ext>
                  </a:extLst>
                </p14:cNvPr>
                <p14:cNvContentPartPr/>
                <p14:nvPr/>
              </p14:nvContentPartPr>
              <p14:xfrm>
                <a:off x="4193648" y="5841623"/>
                <a:ext cx="168120" cy="269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F0EBA5C-7237-D75B-5AAD-24479DE0893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76008" y="5823983"/>
                  <a:ext cx="2037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7FD7536-BC61-E44F-8C8B-FB7723EDDF73}"/>
                    </a:ext>
                  </a:extLst>
                </p14:cNvPr>
                <p14:cNvContentPartPr/>
                <p14:nvPr/>
              </p14:nvContentPartPr>
              <p14:xfrm>
                <a:off x="4214168" y="5786903"/>
                <a:ext cx="178560" cy="40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7FD7536-BC61-E44F-8C8B-FB7723EDDF7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96168" y="5769263"/>
                  <a:ext cx="214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066FD5D-CDE3-824A-01C5-0BB2A9B4A117}"/>
                    </a:ext>
                  </a:extLst>
                </p14:cNvPr>
                <p14:cNvContentPartPr/>
                <p14:nvPr/>
              </p14:nvContentPartPr>
              <p14:xfrm>
                <a:off x="4305248" y="5895623"/>
                <a:ext cx="106200" cy="107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066FD5D-CDE3-824A-01C5-0BB2A9B4A11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87608" y="5877983"/>
                  <a:ext cx="141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6CEF2EA-B94B-F7DF-A32C-CAA8DD2EFF01}"/>
                    </a:ext>
                  </a:extLst>
                </p14:cNvPr>
                <p14:cNvContentPartPr/>
                <p14:nvPr/>
              </p14:nvContentPartPr>
              <p14:xfrm>
                <a:off x="4460048" y="5908943"/>
                <a:ext cx="110880" cy="149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6CEF2EA-B94B-F7DF-A32C-CAA8DD2EFF0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442048" y="5890943"/>
                  <a:ext cx="146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A41D166-4B06-07AA-5FEE-72C8E8017EE2}"/>
                    </a:ext>
                  </a:extLst>
                </p14:cNvPr>
                <p14:cNvContentPartPr/>
                <p14:nvPr/>
              </p14:nvContentPartPr>
              <p14:xfrm>
                <a:off x="4605848" y="5838383"/>
                <a:ext cx="118800" cy="160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A41D166-4B06-07AA-5FEE-72C8E8017EE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88208" y="5820743"/>
                  <a:ext cx="154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B358317-FAA7-6AF4-AC30-6DBDFA8E0280}"/>
                    </a:ext>
                  </a:extLst>
                </p14:cNvPr>
                <p14:cNvContentPartPr/>
                <p14:nvPr/>
              </p14:nvContentPartPr>
              <p14:xfrm>
                <a:off x="4727888" y="5829383"/>
                <a:ext cx="120960" cy="152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B358317-FAA7-6AF4-AC30-6DBDFA8E028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09888" y="5811743"/>
                  <a:ext cx="156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920F427-9021-96A3-ABB6-BE94479922DF}"/>
                    </a:ext>
                  </a:extLst>
                </p14:cNvPr>
                <p14:cNvContentPartPr/>
                <p14:nvPr/>
              </p14:nvContentPartPr>
              <p14:xfrm>
                <a:off x="4840568" y="5713463"/>
                <a:ext cx="236160" cy="185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920F427-9021-96A3-ABB6-BE94479922D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22568" y="5695823"/>
                  <a:ext cx="271800" cy="22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22708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FDEAC1-F90C-4BA3-B36B-1C114AD9F0F0}"/>
              </a:ext>
            </a:extLst>
          </p:cNvPr>
          <p:cNvCxnSpPr>
            <a:cxnSpLocks/>
          </p:cNvCxnSpPr>
          <p:nvPr/>
        </p:nvCxnSpPr>
        <p:spPr>
          <a:xfrm>
            <a:off x="6436242" y="0"/>
            <a:ext cx="0" cy="63370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/>
              <p:nvPr/>
            </p:nvSpPr>
            <p:spPr>
              <a:xfrm>
                <a:off x="2116355" y="573906"/>
                <a:ext cx="2301912" cy="1052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𝒙𝒔𝒊𝒏𝒙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355" y="573906"/>
                <a:ext cx="2301912" cy="1052276"/>
              </a:xfrm>
              <a:prstGeom prst="rect">
                <a:avLst/>
              </a:prstGeom>
              <a:blipFill>
                <a:blip r:embed="rId2"/>
                <a:stretch>
                  <a:fillRect b="-5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D1E0E40-EF4E-5D51-3557-E8ADB21C8B55}"/>
              </a:ext>
            </a:extLst>
          </p:cNvPr>
          <p:cNvSpPr txBox="1"/>
          <p:nvPr/>
        </p:nvSpPr>
        <p:spPr>
          <a:xfrm>
            <a:off x="0" y="0"/>
            <a:ext cx="1374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2)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E0F9A-8300-35D0-BA3F-F7FBFF59E5A2}"/>
              </a:ext>
            </a:extLst>
          </p:cNvPr>
          <p:cNvSpPr txBox="1"/>
          <p:nvPr/>
        </p:nvSpPr>
        <p:spPr>
          <a:xfrm>
            <a:off x="6542567" y="0"/>
            <a:ext cx="1374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3)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00845B-B90C-B81A-710B-32A64E3F51B6}"/>
                  </a:ext>
                </a:extLst>
              </p:cNvPr>
              <p:cNvSpPr txBox="1"/>
              <p:nvPr/>
            </p:nvSpPr>
            <p:spPr>
              <a:xfrm>
                <a:off x="6939450" y="823045"/>
                <a:ext cx="46775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𝒔𝒊𝒏𝒙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00845B-B90C-B81A-710B-32A64E3F5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450" y="823045"/>
                <a:ext cx="4677563" cy="553998"/>
              </a:xfrm>
              <a:prstGeom prst="rect">
                <a:avLst/>
              </a:prstGeom>
              <a:blipFill>
                <a:blip r:embed="rId3"/>
                <a:stretch>
                  <a:fillRect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1ECD6B-7F66-359E-0A1D-3FE1B0CED2BE}"/>
                  </a:ext>
                </a:extLst>
              </p14:cNvPr>
              <p14:cNvContentPartPr/>
              <p14:nvPr/>
            </p14:nvContentPartPr>
            <p14:xfrm>
              <a:off x="2756880" y="1868040"/>
              <a:ext cx="8508960" cy="2604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1ECD6B-7F66-359E-0A1D-3FE1B0CED2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7520" y="1858680"/>
                <a:ext cx="8527680" cy="262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37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/>
              <p:nvPr/>
            </p:nvSpPr>
            <p:spPr>
              <a:xfrm>
                <a:off x="3169525" y="71846"/>
                <a:ext cx="5852949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=(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den>
                      </m:f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)(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sup>
                      </m:sSup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525" y="71846"/>
                <a:ext cx="5852949" cy="1272080"/>
              </a:xfrm>
              <a:prstGeom prst="rect">
                <a:avLst/>
              </a:prstGeom>
              <a:blipFill>
                <a:blip r:embed="rId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D1E0E40-EF4E-5D51-3557-E8ADB21C8B55}"/>
              </a:ext>
            </a:extLst>
          </p:cNvPr>
          <p:cNvSpPr txBox="1"/>
          <p:nvPr/>
        </p:nvSpPr>
        <p:spPr>
          <a:xfrm>
            <a:off x="0" y="0"/>
            <a:ext cx="16055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Ex. </a:t>
            </a:r>
            <a:r>
              <a:rPr lang="en-US" sz="4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4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0238428-CA02-99F8-D692-4A3B89B43078}"/>
                  </a:ext>
                </a:extLst>
              </p14:cNvPr>
              <p14:cNvContentPartPr/>
              <p14:nvPr/>
            </p14:nvContentPartPr>
            <p14:xfrm>
              <a:off x="1320120" y="447840"/>
              <a:ext cx="10130760" cy="5049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0238428-CA02-99F8-D692-4A3B89B430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0760" y="438480"/>
                <a:ext cx="10149480" cy="506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992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/>
              <p:nvPr/>
            </p:nvSpPr>
            <p:spPr>
              <a:xfrm>
                <a:off x="2408388" y="0"/>
                <a:ext cx="7375224" cy="930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=(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p>
                          </m:sSup>
                        </m:e>
                      </m:rad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)(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rad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388" y="0"/>
                <a:ext cx="7375224" cy="930511"/>
              </a:xfrm>
              <a:prstGeom prst="rect">
                <a:avLst/>
              </a:prstGeom>
              <a:blipFill>
                <a:blip r:embed="rId2"/>
                <a:stretch>
                  <a:fillRect b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D1E0E40-EF4E-5D51-3557-E8ADB21C8B55}"/>
              </a:ext>
            </a:extLst>
          </p:cNvPr>
          <p:cNvSpPr txBox="1"/>
          <p:nvPr/>
        </p:nvSpPr>
        <p:spPr>
          <a:xfrm>
            <a:off x="0" y="0"/>
            <a:ext cx="16055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Ex. 5)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7E76BA-618B-2038-2BB4-95062EF1C7BA}"/>
                  </a:ext>
                </a:extLst>
              </p14:cNvPr>
              <p14:cNvContentPartPr/>
              <p14:nvPr/>
            </p14:nvContentPartPr>
            <p14:xfrm>
              <a:off x="595440" y="861840"/>
              <a:ext cx="7072200" cy="4532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7E76BA-618B-2038-2BB4-95062EF1C7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080" y="852480"/>
                <a:ext cx="7090920" cy="45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B080B2-260C-F9FC-A778-065C01C28B7A}"/>
                  </a:ext>
                </a:extLst>
              </p14:cNvPr>
              <p14:cNvContentPartPr/>
              <p14:nvPr/>
            </p14:nvContentPartPr>
            <p14:xfrm>
              <a:off x="3809520" y="1712520"/>
              <a:ext cx="3942360" cy="3447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B080B2-260C-F9FC-A778-065C01C28B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0160" y="1703160"/>
                <a:ext cx="3961080" cy="346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776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AC455-562A-40D8-F7EA-A5843D8338E0}"/>
              </a:ext>
            </a:extLst>
          </p:cNvPr>
          <p:cNvSpPr txBox="1"/>
          <p:nvPr/>
        </p:nvSpPr>
        <p:spPr>
          <a:xfrm>
            <a:off x="4062764" y="401923"/>
            <a:ext cx="4796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Quotient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0CA0B7-EB7B-BD67-E386-867C308FD8BD}"/>
                  </a:ext>
                </a:extLst>
              </p:cNvPr>
              <p:cNvSpPr txBox="1"/>
              <p:nvPr/>
            </p:nvSpPr>
            <p:spPr>
              <a:xfrm>
                <a:off x="2257523" y="1966868"/>
                <a:ext cx="8406809" cy="146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  <m:d>
                                    <m:dPr>
                                      <m:ctrlPr>
                                        <a:rPr lang="en-US" sz="4000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0CA0B7-EB7B-BD67-E386-867C308FD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523" y="1966868"/>
                <a:ext cx="8406809" cy="1462132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3AB0B8-F409-26ED-6B25-5B1B1FEC9767}"/>
                  </a:ext>
                </a:extLst>
              </p:cNvPr>
              <p:cNvSpPr txBox="1"/>
              <p:nvPr/>
            </p:nvSpPr>
            <p:spPr>
              <a:xfrm>
                <a:off x="3412040" y="4450740"/>
                <a:ext cx="6097772" cy="1589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𝑳𝒐𝑫𝒆𝑯𝒊</m:t>
                          </m:r>
                          <m: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𝑯𝒊𝑫𝒆𝑳𝒐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𝑳𝒐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3AB0B8-F409-26ED-6B25-5B1B1FEC9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040" y="4450740"/>
                <a:ext cx="6097772" cy="1589025"/>
              </a:xfrm>
              <a:prstGeom prst="rect">
                <a:avLst/>
              </a:prstGeom>
              <a:blipFill>
                <a:blip r:embed="rId3"/>
                <a:stretch>
                  <a:fillRect b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83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/>
              <p:nvPr/>
            </p:nvSpPr>
            <p:spPr>
              <a:xfrm>
                <a:off x="3348517" y="0"/>
                <a:ext cx="5494966" cy="1688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sSup>
                            <m:sSupPr>
                              <m:ctrlP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517" y="0"/>
                <a:ext cx="5494966" cy="1688667"/>
              </a:xfrm>
              <a:prstGeom prst="rect">
                <a:avLst/>
              </a:prstGeom>
              <a:blipFill>
                <a:blip r:embed="rId2"/>
                <a:stretch>
                  <a:fillRect b="-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D1E0E40-EF4E-5D51-3557-E8ADB21C8B55}"/>
              </a:ext>
            </a:extLst>
          </p:cNvPr>
          <p:cNvSpPr txBox="1"/>
          <p:nvPr/>
        </p:nvSpPr>
        <p:spPr>
          <a:xfrm>
            <a:off x="0" y="0"/>
            <a:ext cx="16055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Ex. </a:t>
            </a:r>
            <a:r>
              <a:rPr lang="en-US" sz="4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1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FDD8B1-4FD8-7458-4BF4-2D14C6F1AA24}"/>
                  </a:ext>
                </a:extLst>
              </p14:cNvPr>
              <p14:cNvContentPartPr/>
              <p14:nvPr/>
            </p14:nvContentPartPr>
            <p14:xfrm>
              <a:off x="788040" y="1581120"/>
              <a:ext cx="10772640" cy="3822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FDD8B1-4FD8-7458-4BF4-2D14C6F1AA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8680" y="1571760"/>
                <a:ext cx="10791360" cy="384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326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/>
              <p:nvPr/>
            </p:nvSpPr>
            <p:spPr>
              <a:xfrm>
                <a:off x="4074613" y="158931"/>
                <a:ext cx="4042773" cy="156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  <m:sSup>
                            <m:sSupPr>
                              <m:ctrlP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613" y="158931"/>
                <a:ext cx="4042773" cy="1561261"/>
              </a:xfrm>
              <a:prstGeom prst="rect">
                <a:avLst/>
              </a:prstGeom>
              <a:blipFill>
                <a:blip r:embed="rId2"/>
                <a:stretch>
                  <a:fillRect b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D1E0E40-EF4E-5D51-3557-E8ADB21C8B55}"/>
              </a:ext>
            </a:extLst>
          </p:cNvPr>
          <p:cNvSpPr txBox="1"/>
          <p:nvPr/>
        </p:nvSpPr>
        <p:spPr>
          <a:xfrm>
            <a:off x="0" y="0"/>
            <a:ext cx="16055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Ex. 2)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C6A3245-B1FC-B7B0-C7C7-8ACD3E6CD19B}"/>
                  </a:ext>
                </a:extLst>
              </p14:cNvPr>
              <p14:cNvContentPartPr/>
              <p14:nvPr/>
            </p14:nvContentPartPr>
            <p14:xfrm>
              <a:off x="827640" y="1432440"/>
              <a:ext cx="10923120" cy="4321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C6A3245-B1FC-B7B0-C7C7-8ACD3E6CD1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8280" y="1423080"/>
                <a:ext cx="10941840" cy="434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306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/>
              <p:nvPr/>
            </p:nvSpPr>
            <p:spPr>
              <a:xfrm>
                <a:off x="3992058" y="127591"/>
                <a:ext cx="4207883" cy="1561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𝒄𝒐𝒔𝒙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𝒔𝒊𝒏𝒙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058" y="127591"/>
                <a:ext cx="4207883" cy="1561197"/>
              </a:xfrm>
              <a:prstGeom prst="rect">
                <a:avLst/>
              </a:prstGeom>
              <a:blipFill>
                <a:blip r:embed="rId2"/>
                <a:stretch>
                  <a:fillRect b="-5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D1E0E40-EF4E-5D51-3557-E8ADB21C8B55}"/>
              </a:ext>
            </a:extLst>
          </p:cNvPr>
          <p:cNvSpPr txBox="1"/>
          <p:nvPr/>
        </p:nvSpPr>
        <p:spPr>
          <a:xfrm>
            <a:off x="0" y="0"/>
            <a:ext cx="16055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Ex. </a:t>
            </a:r>
            <a:r>
              <a:rPr lang="en-US" sz="4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3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7056DC-C43F-CB10-8418-6F122D81BEF3}"/>
                  </a:ext>
                </a:extLst>
              </p14:cNvPr>
              <p14:cNvContentPartPr/>
              <p14:nvPr/>
            </p14:nvContentPartPr>
            <p14:xfrm>
              <a:off x="668160" y="1084320"/>
              <a:ext cx="11552400" cy="5063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7056DC-C43F-CB10-8418-6F122D81BE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800" y="1074960"/>
                <a:ext cx="11571120" cy="508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36734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</TotalTime>
  <Words>656</Words>
  <Application>Microsoft Office PowerPoint</Application>
  <PresentationFormat>Widescreen</PresentationFormat>
  <Paragraphs>100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Calibri Light</vt:lpstr>
      <vt:lpstr>Cambria Math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Kuniega</dc:creator>
  <cp:lastModifiedBy>Michael Kuniega</cp:lastModifiedBy>
  <cp:revision>5</cp:revision>
  <dcterms:created xsi:type="dcterms:W3CDTF">2022-12-28T03:08:26Z</dcterms:created>
  <dcterms:modified xsi:type="dcterms:W3CDTF">2023-01-13T02:00:54Z</dcterms:modified>
</cp:coreProperties>
</file>